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17"/>
  </p:notesMasterIdLst>
  <p:sldIdLst>
    <p:sldId id="256" r:id="rId2"/>
    <p:sldId id="268" r:id="rId3"/>
    <p:sldId id="261" r:id="rId4"/>
    <p:sldId id="258" r:id="rId5"/>
    <p:sldId id="263" r:id="rId6"/>
    <p:sldId id="264" r:id="rId7"/>
    <p:sldId id="265" r:id="rId8"/>
    <p:sldId id="259" r:id="rId9"/>
    <p:sldId id="262" r:id="rId10"/>
    <p:sldId id="257" r:id="rId11"/>
    <p:sldId id="266" r:id="rId12"/>
    <p:sldId id="267" r:id="rId13"/>
    <p:sldId id="260" r:id="rId14"/>
    <p:sldId id="269" r:id="rId15"/>
    <p:sldId id="270" r:id="rId16"/>
  </p:sldIdLst>
  <p:sldSz cx="9144000" cy="6858000" type="screen4x3"/>
  <p:notesSz cx="6858000" cy="9144000"/>
  <p:defaultTextStyle>
    <a:defPPr>
      <a:defRPr lang="zh-TW"/>
    </a:defPPr>
    <a:lvl1pPr algn="l" rtl="0" fontAlgn="base">
      <a:spcBef>
        <a:spcPct val="0"/>
      </a:spcBef>
      <a:spcAft>
        <a:spcPct val="0"/>
      </a:spcAft>
      <a:defRPr kern="1200">
        <a:solidFill>
          <a:schemeClr val="tx1"/>
        </a:solidFill>
        <a:latin typeface="Arial" charset="0"/>
        <a:ea typeface="新細明體" pitchFamily="18" charset="-120"/>
        <a:cs typeface="+mn-cs"/>
      </a:defRPr>
    </a:lvl1pPr>
    <a:lvl2pPr marL="457200" algn="l" rtl="0" fontAlgn="base">
      <a:spcBef>
        <a:spcPct val="0"/>
      </a:spcBef>
      <a:spcAft>
        <a:spcPct val="0"/>
      </a:spcAft>
      <a:defRPr kern="1200">
        <a:solidFill>
          <a:schemeClr val="tx1"/>
        </a:solidFill>
        <a:latin typeface="Arial" charset="0"/>
        <a:ea typeface="新細明體" pitchFamily="18" charset="-120"/>
        <a:cs typeface="+mn-cs"/>
      </a:defRPr>
    </a:lvl2pPr>
    <a:lvl3pPr marL="914400" algn="l" rtl="0" fontAlgn="base">
      <a:spcBef>
        <a:spcPct val="0"/>
      </a:spcBef>
      <a:spcAft>
        <a:spcPct val="0"/>
      </a:spcAft>
      <a:defRPr kern="1200">
        <a:solidFill>
          <a:schemeClr val="tx1"/>
        </a:solidFill>
        <a:latin typeface="Arial" charset="0"/>
        <a:ea typeface="新細明體" pitchFamily="18" charset="-120"/>
        <a:cs typeface="+mn-cs"/>
      </a:defRPr>
    </a:lvl3pPr>
    <a:lvl4pPr marL="1371600" algn="l" rtl="0" fontAlgn="base">
      <a:spcBef>
        <a:spcPct val="0"/>
      </a:spcBef>
      <a:spcAft>
        <a:spcPct val="0"/>
      </a:spcAft>
      <a:defRPr kern="1200">
        <a:solidFill>
          <a:schemeClr val="tx1"/>
        </a:solidFill>
        <a:latin typeface="Arial" charset="0"/>
        <a:ea typeface="新細明體" pitchFamily="18" charset="-120"/>
        <a:cs typeface="+mn-cs"/>
      </a:defRPr>
    </a:lvl4pPr>
    <a:lvl5pPr marL="1828800" algn="l" rtl="0" fontAlgn="base">
      <a:spcBef>
        <a:spcPct val="0"/>
      </a:spcBef>
      <a:spcAft>
        <a:spcPct val="0"/>
      </a:spcAft>
      <a:defRPr kern="1200">
        <a:solidFill>
          <a:schemeClr val="tx1"/>
        </a:solidFill>
        <a:latin typeface="Arial" charset="0"/>
        <a:ea typeface="新細明體" pitchFamily="18" charset="-120"/>
        <a:cs typeface="+mn-cs"/>
      </a:defRPr>
    </a:lvl5pPr>
    <a:lvl6pPr marL="2286000" algn="l" defTabSz="914400" rtl="0" eaLnBrk="1" latinLnBrk="0" hangingPunct="1">
      <a:defRPr kern="1200">
        <a:solidFill>
          <a:schemeClr val="tx1"/>
        </a:solidFill>
        <a:latin typeface="Arial" charset="0"/>
        <a:ea typeface="新細明體" pitchFamily="18" charset="-120"/>
        <a:cs typeface="+mn-cs"/>
      </a:defRPr>
    </a:lvl6pPr>
    <a:lvl7pPr marL="2743200" algn="l" defTabSz="914400" rtl="0" eaLnBrk="1" latinLnBrk="0" hangingPunct="1">
      <a:defRPr kern="1200">
        <a:solidFill>
          <a:schemeClr val="tx1"/>
        </a:solidFill>
        <a:latin typeface="Arial" charset="0"/>
        <a:ea typeface="新細明體" pitchFamily="18" charset="-120"/>
        <a:cs typeface="+mn-cs"/>
      </a:defRPr>
    </a:lvl7pPr>
    <a:lvl8pPr marL="3200400" algn="l" defTabSz="914400" rtl="0" eaLnBrk="1" latinLnBrk="0" hangingPunct="1">
      <a:defRPr kern="1200">
        <a:solidFill>
          <a:schemeClr val="tx1"/>
        </a:solidFill>
        <a:latin typeface="Arial" charset="0"/>
        <a:ea typeface="新細明體" pitchFamily="18" charset="-120"/>
        <a:cs typeface="+mn-cs"/>
      </a:defRPr>
    </a:lvl8pPr>
    <a:lvl9pPr marL="3657600" algn="l" defTabSz="914400" rtl="0" eaLnBrk="1" latinLnBrk="0" hangingPunct="1">
      <a:defRPr kern="1200">
        <a:solidFill>
          <a:schemeClr val="tx1"/>
        </a:solidFill>
        <a:latin typeface="Arial" charset="0"/>
        <a:ea typeface="新細明體" pitchFamily="18"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D9B"/>
    <a:srgbClr val="462FF3"/>
    <a:srgbClr val="99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19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1" sz="1200"/>
            </a:lvl1pPr>
          </a:lstStyle>
          <a:p>
            <a:endParaRPr lang="en-US" altLang="zh-TW"/>
          </a:p>
        </p:txBody>
      </p:sp>
      <p:sp>
        <p:nvSpPr>
          <p:cNvPr id="2048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1" sz="1200"/>
            </a:lvl1pPr>
          </a:lstStyle>
          <a:p>
            <a:endParaRPr lang="en-US" altLang="zh-TW"/>
          </a:p>
        </p:txBody>
      </p:sp>
      <p:sp>
        <p:nvSpPr>
          <p:cNvPr id="204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048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2048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1" sz="1200"/>
            </a:lvl1pPr>
          </a:lstStyle>
          <a:p>
            <a:endParaRPr lang="en-US" altLang="zh-TW"/>
          </a:p>
        </p:txBody>
      </p:sp>
      <p:sp>
        <p:nvSpPr>
          <p:cNvPr id="2048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1" sz="1200"/>
            </a:lvl1pPr>
          </a:lstStyle>
          <a:p>
            <a:fld id="{A3980595-BCDE-4ABD-85E8-1900629BC80A}" type="slidenum">
              <a:rPr lang="en-US" altLang="zh-TW"/>
              <a:pPr/>
              <a:t>‹Nº›</a:t>
            </a:fld>
            <a:endParaRPr lang="en-US" altLang="zh-TW"/>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新細明體" pitchFamily="18" charset="-120"/>
        <a:cs typeface="+mn-cs"/>
      </a:defRPr>
    </a:lvl1pPr>
    <a:lvl2pPr marL="457200" algn="l" rtl="0" fontAlgn="base">
      <a:spcBef>
        <a:spcPct val="30000"/>
      </a:spcBef>
      <a:spcAft>
        <a:spcPct val="0"/>
      </a:spcAft>
      <a:defRPr kumimoji="1" sz="1200" kern="1200">
        <a:solidFill>
          <a:schemeClr val="tx1"/>
        </a:solidFill>
        <a:latin typeface="Arial" charset="0"/>
        <a:ea typeface="新細明體" pitchFamily="18" charset="-120"/>
        <a:cs typeface="+mn-cs"/>
      </a:defRPr>
    </a:lvl2pPr>
    <a:lvl3pPr marL="914400" algn="l" rtl="0" fontAlgn="base">
      <a:spcBef>
        <a:spcPct val="30000"/>
      </a:spcBef>
      <a:spcAft>
        <a:spcPct val="0"/>
      </a:spcAft>
      <a:defRPr kumimoji="1" sz="1200" kern="1200">
        <a:solidFill>
          <a:schemeClr val="tx1"/>
        </a:solidFill>
        <a:latin typeface="Arial" charset="0"/>
        <a:ea typeface="新細明體" pitchFamily="18" charset="-120"/>
        <a:cs typeface="+mn-cs"/>
      </a:defRPr>
    </a:lvl3pPr>
    <a:lvl4pPr marL="1371600" algn="l" rtl="0" fontAlgn="base">
      <a:spcBef>
        <a:spcPct val="30000"/>
      </a:spcBef>
      <a:spcAft>
        <a:spcPct val="0"/>
      </a:spcAft>
      <a:defRPr kumimoji="1" sz="1200" kern="1200">
        <a:solidFill>
          <a:schemeClr val="tx1"/>
        </a:solidFill>
        <a:latin typeface="Arial" charset="0"/>
        <a:ea typeface="新細明體" pitchFamily="18" charset="-120"/>
        <a:cs typeface="+mn-cs"/>
      </a:defRPr>
    </a:lvl4pPr>
    <a:lvl5pPr marL="1828800" algn="l" rtl="0" fontAlgn="base">
      <a:spcBef>
        <a:spcPct val="30000"/>
      </a:spcBef>
      <a:spcAft>
        <a:spcPct val="0"/>
      </a:spcAft>
      <a:defRPr kumimoji="1" sz="1200" kern="1200">
        <a:solidFill>
          <a:schemeClr val="tx1"/>
        </a:solidFill>
        <a:latin typeface="Arial"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pic>
        <p:nvPicPr>
          <p:cNvPr id="14338" name="Picture 2" descr="dirt"/>
          <p:cNvPicPr>
            <a:picLocks noChangeAspect="1" noChangeArrowheads="1"/>
          </p:cNvPicPr>
          <p:nvPr/>
        </p:nvPicPr>
        <p:blipFill>
          <a:blip r:embed="rId2"/>
          <a:srcRect/>
          <a:stretch>
            <a:fillRect/>
          </a:stretch>
        </p:blipFill>
        <p:spPr bwMode="auto">
          <a:xfrm>
            <a:off x="-19050" y="-14288"/>
            <a:ext cx="9182100" cy="6886576"/>
          </a:xfrm>
          <a:prstGeom prst="rect">
            <a:avLst/>
          </a:prstGeom>
          <a:noFill/>
        </p:spPr>
      </p:pic>
      <p:sp>
        <p:nvSpPr>
          <p:cNvPr id="14339" name="Rectangle 3"/>
          <p:cNvSpPr>
            <a:spLocks noGrp="1" noChangeArrowheads="1"/>
          </p:cNvSpPr>
          <p:nvPr>
            <p:ph type="ctrTitle"/>
          </p:nvPr>
        </p:nvSpPr>
        <p:spPr>
          <a:xfrm>
            <a:off x="685800" y="1196975"/>
            <a:ext cx="7772400" cy="1470025"/>
          </a:xfrm>
        </p:spPr>
        <p:txBody>
          <a:bodyPr/>
          <a:lstStyle>
            <a:lvl1pPr>
              <a:defRPr b="1"/>
            </a:lvl1pPr>
          </a:lstStyle>
          <a:p>
            <a:r>
              <a:rPr lang="zh-TW" altLang="en-US"/>
              <a:t>按一下以編輯母片標題樣式</a:t>
            </a:r>
          </a:p>
        </p:txBody>
      </p:sp>
      <p:sp>
        <p:nvSpPr>
          <p:cNvPr id="14340" name="Rectangle 4"/>
          <p:cNvSpPr>
            <a:spLocks noGrp="1" noChangeArrowheads="1"/>
          </p:cNvSpPr>
          <p:nvPr>
            <p:ph type="subTitle" idx="1"/>
          </p:nvPr>
        </p:nvSpPr>
        <p:spPr>
          <a:xfrm>
            <a:off x="1371600" y="2952750"/>
            <a:ext cx="6400800" cy="1752600"/>
          </a:xfrm>
        </p:spPr>
        <p:txBody>
          <a:bodyPr/>
          <a:lstStyle>
            <a:lvl1pPr marL="0" indent="0" algn="ctr">
              <a:buFontTx/>
              <a:buNone/>
              <a:defRPr/>
            </a:lvl1pPr>
          </a:lstStyle>
          <a:p>
            <a:r>
              <a:rPr lang="zh-TW" altLang="en-US"/>
              <a:t>按一下以編輯母片副標題樣式</a:t>
            </a:r>
          </a:p>
        </p:txBody>
      </p:sp>
      <p:sp>
        <p:nvSpPr>
          <p:cNvPr id="14341" name="Rectangle 5"/>
          <p:cNvSpPr>
            <a:spLocks noGrp="1" noChangeArrowheads="1"/>
          </p:cNvSpPr>
          <p:nvPr>
            <p:ph type="dt" sz="half" idx="2"/>
          </p:nvPr>
        </p:nvSpPr>
        <p:spPr/>
        <p:txBody>
          <a:bodyPr/>
          <a:lstStyle>
            <a:lvl1pPr>
              <a:defRPr/>
            </a:lvl1pPr>
          </a:lstStyle>
          <a:p>
            <a:endParaRPr lang="en-US" altLang="zh-TW"/>
          </a:p>
        </p:txBody>
      </p:sp>
      <p:sp>
        <p:nvSpPr>
          <p:cNvPr id="14342" name="Rectangle 6"/>
          <p:cNvSpPr>
            <a:spLocks noGrp="1" noChangeArrowheads="1"/>
          </p:cNvSpPr>
          <p:nvPr>
            <p:ph type="ftr" sz="quarter" idx="3"/>
          </p:nvPr>
        </p:nvSpPr>
        <p:spPr/>
        <p:txBody>
          <a:bodyPr/>
          <a:lstStyle>
            <a:lvl1pPr>
              <a:defRPr/>
            </a:lvl1pPr>
          </a:lstStyle>
          <a:p>
            <a:endParaRPr lang="en-US" altLang="zh-TW"/>
          </a:p>
        </p:txBody>
      </p:sp>
      <p:sp>
        <p:nvSpPr>
          <p:cNvPr id="14343" name="Rectangle 7"/>
          <p:cNvSpPr>
            <a:spLocks noGrp="1" noChangeArrowheads="1"/>
          </p:cNvSpPr>
          <p:nvPr>
            <p:ph type="sldNum" sz="quarter" idx="4"/>
          </p:nvPr>
        </p:nvSpPr>
        <p:spPr/>
        <p:txBody>
          <a:bodyPr/>
          <a:lstStyle>
            <a:lvl1pPr>
              <a:defRPr/>
            </a:lvl1pPr>
          </a:lstStyle>
          <a:p>
            <a:fld id="{094B5470-9024-4EAF-A9FC-D3855B1D222F}" type="slidenum">
              <a:rPr lang="en-US" altLang="zh-TW"/>
              <a:pPr/>
              <a:t>‹Nº›</a:t>
            </a:fld>
            <a:endParaRPr lang="en-US" altLang="zh-TW"/>
          </a:p>
        </p:txBody>
      </p:sp>
      <p:sp>
        <p:nvSpPr>
          <p:cNvPr id="14344" name="Text Box 8"/>
          <p:cNvSpPr txBox="1">
            <a:spLocks noChangeArrowheads="1"/>
          </p:cNvSpPr>
          <p:nvPr/>
        </p:nvSpPr>
        <p:spPr bwMode="auto">
          <a:xfrm rot="19237452">
            <a:off x="4622800" y="519113"/>
            <a:ext cx="184150" cy="366712"/>
          </a:xfrm>
          <a:prstGeom prst="rect">
            <a:avLst/>
          </a:prstGeom>
          <a:noFill/>
          <a:ln w="9525">
            <a:noFill/>
            <a:miter lim="800000"/>
            <a:headEnd/>
            <a:tailEnd/>
          </a:ln>
          <a:effectLst/>
        </p:spPr>
        <p:txBody>
          <a:bodyPr wrap="none">
            <a:spAutoFit/>
          </a:bodyPr>
          <a:lstStyle/>
          <a:p>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n-US" altLang="zh-TW"/>
          </a:p>
        </p:txBody>
      </p:sp>
      <p:sp>
        <p:nvSpPr>
          <p:cNvPr id="5" name="4 Marcador de pie de página"/>
          <p:cNvSpPr>
            <a:spLocks noGrp="1"/>
          </p:cNvSpPr>
          <p:nvPr>
            <p:ph type="ftr" sz="quarter" idx="11"/>
          </p:nvPr>
        </p:nvSpPr>
        <p:spPr/>
        <p:txBody>
          <a:bodyPr/>
          <a:lstStyle>
            <a:lvl1pPr>
              <a:defRPr/>
            </a:lvl1pPr>
          </a:lstStyle>
          <a:p>
            <a:endParaRPr lang="en-US" altLang="zh-TW"/>
          </a:p>
        </p:txBody>
      </p:sp>
      <p:sp>
        <p:nvSpPr>
          <p:cNvPr id="6" name="5 Marcador de número de diapositiva"/>
          <p:cNvSpPr>
            <a:spLocks noGrp="1"/>
          </p:cNvSpPr>
          <p:nvPr>
            <p:ph type="sldNum" sz="quarter" idx="12"/>
          </p:nvPr>
        </p:nvSpPr>
        <p:spPr/>
        <p:txBody>
          <a:bodyPr/>
          <a:lstStyle>
            <a:lvl1pPr>
              <a:defRPr/>
            </a:lvl1pPr>
          </a:lstStyle>
          <a:p>
            <a:fld id="{B4417962-232E-419C-9EB2-8129EF4583FE}" type="slidenum">
              <a:rPr lang="en-US" altLang="zh-TW"/>
              <a:pPr/>
              <a:t>‹Nº›</a:t>
            </a:fld>
            <a:endParaRPr lang="en-US" altLang="zh-TW"/>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0260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0260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n-US" altLang="zh-TW"/>
          </a:p>
        </p:txBody>
      </p:sp>
      <p:sp>
        <p:nvSpPr>
          <p:cNvPr id="5" name="4 Marcador de pie de página"/>
          <p:cNvSpPr>
            <a:spLocks noGrp="1"/>
          </p:cNvSpPr>
          <p:nvPr>
            <p:ph type="ftr" sz="quarter" idx="11"/>
          </p:nvPr>
        </p:nvSpPr>
        <p:spPr/>
        <p:txBody>
          <a:bodyPr/>
          <a:lstStyle>
            <a:lvl1pPr>
              <a:defRPr/>
            </a:lvl1pPr>
          </a:lstStyle>
          <a:p>
            <a:endParaRPr lang="en-US" altLang="zh-TW"/>
          </a:p>
        </p:txBody>
      </p:sp>
      <p:sp>
        <p:nvSpPr>
          <p:cNvPr id="6" name="5 Marcador de número de diapositiva"/>
          <p:cNvSpPr>
            <a:spLocks noGrp="1"/>
          </p:cNvSpPr>
          <p:nvPr>
            <p:ph type="sldNum" sz="quarter" idx="12"/>
          </p:nvPr>
        </p:nvSpPr>
        <p:spPr/>
        <p:txBody>
          <a:bodyPr/>
          <a:lstStyle>
            <a:lvl1pPr>
              <a:defRPr/>
            </a:lvl1pPr>
          </a:lstStyle>
          <a:p>
            <a:fld id="{89FA9200-72EF-4F1A-9696-D2612849D4EE}" type="slidenum">
              <a:rPr lang="en-US" altLang="zh-TW"/>
              <a:pPr/>
              <a:t>‹Nº›</a:t>
            </a:fld>
            <a:endParaRPr lang="en-US" altLang="zh-TW"/>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ítulo, texto y 2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p>
            <a:r>
              <a:rPr lang="es-ES" smtClean="0"/>
              <a:t>Haga clic para modificar el estilo de título del patrón</a:t>
            </a:r>
            <a:endParaRPr lang="es-ES"/>
          </a:p>
        </p:txBody>
      </p:sp>
      <p:sp>
        <p:nvSpPr>
          <p:cNvPr id="3" name="2 Marcador de texto"/>
          <p:cNvSpPr>
            <a:spLocks noGrp="1"/>
          </p:cNvSpPr>
          <p:nvPr>
            <p:ph type="body" sz="half" idx="1"/>
          </p:nvPr>
        </p:nvSpPr>
        <p:spPr>
          <a:xfrm>
            <a:off x="457200" y="1600200"/>
            <a:ext cx="4038600" cy="37004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quarter" idx="2"/>
          </p:nvPr>
        </p:nvSpPr>
        <p:spPr>
          <a:xfrm>
            <a:off x="4648200" y="1600200"/>
            <a:ext cx="4038600" cy="17732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contenido"/>
          <p:cNvSpPr>
            <a:spLocks noGrp="1"/>
          </p:cNvSpPr>
          <p:nvPr>
            <p:ph sz="quarter" idx="3"/>
          </p:nvPr>
        </p:nvSpPr>
        <p:spPr>
          <a:xfrm>
            <a:off x="4648200" y="3525838"/>
            <a:ext cx="4038600" cy="177482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fecha"/>
          <p:cNvSpPr>
            <a:spLocks noGrp="1"/>
          </p:cNvSpPr>
          <p:nvPr>
            <p:ph type="dt" sz="half" idx="10"/>
          </p:nvPr>
        </p:nvSpPr>
        <p:spPr>
          <a:xfrm>
            <a:off x="457200" y="6245225"/>
            <a:ext cx="2133600" cy="476250"/>
          </a:xfrm>
        </p:spPr>
        <p:txBody>
          <a:bodyPr/>
          <a:lstStyle>
            <a:lvl1pPr>
              <a:defRPr/>
            </a:lvl1pPr>
          </a:lstStyle>
          <a:p>
            <a:endParaRPr lang="en-US" altLang="zh-TW"/>
          </a:p>
        </p:txBody>
      </p:sp>
      <p:sp>
        <p:nvSpPr>
          <p:cNvPr id="7" name="6 Marcador de pie de página"/>
          <p:cNvSpPr>
            <a:spLocks noGrp="1"/>
          </p:cNvSpPr>
          <p:nvPr>
            <p:ph type="ftr" sz="quarter" idx="11"/>
          </p:nvPr>
        </p:nvSpPr>
        <p:spPr>
          <a:xfrm>
            <a:off x="3124200" y="6245225"/>
            <a:ext cx="2895600" cy="476250"/>
          </a:xfrm>
        </p:spPr>
        <p:txBody>
          <a:bodyPr/>
          <a:lstStyle>
            <a:lvl1pPr>
              <a:defRPr/>
            </a:lvl1pPr>
          </a:lstStyle>
          <a:p>
            <a:endParaRPr lang="en-US" altLang="zh-TW"/>
          </a:p>
        </p:txBody>
      </p:sp>
      <p:sp>
        <p:nvSpPr>
          <p:cNvPr id="8" name="7 Marcador de número de diapositiva"/>
          <p:cNvSpPr>
            <a:spLocks noGrp="1"/>
          </p:cNvSpPr>
          <p:nvPr>
            <p:ph type="sldNum" sz="quarter" idx="12"/>
          </p:nvPr>
        </p:nvSpPr>
        <p:spPr>
          <a:xfrm>
            <a:off x="6553200" y="6245225"/>
            <a:ext cx="2133600" cy="476250"/>
          </a:xfrm>
        </p:spPr>
        <p:txBody>
          <a:bodyPr/>
          <a:lstStyle>
            <a:lvl1pPr>
              <a:defRPr/>
            </a:lvl1pPr>
          </a:lstStyle>
          <a:p>
            <a:fld id="{B0EB9B6A-F2DB-451A-92EE-07430CB01145}" type="slidenum">
              <a:rPr lang="en-US" altLang="zh-TW"/>
              <a:pPr/>
              <a:t>‹Nº›</a:t>
            </a:fld>
            <a:endParaRPr lang="en-US" altLang="zh-TW"/>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ítulo, text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p>
            <a:r>
              <a:rPr lang="es-ES" smtClean="0"/>
              <a:t>Haga clic para modificar el estilo de título del patrón</a:t>
            </a:r>
            <a:endParaRPr lang="es-ES"/>
          </a:p>
        </p:txBody>
      </p:sp>
      <p:sp>
        <p:nvSpPr>
          <p:cNvPr id="3" name="2 Marcador de texto"/>
          <p:cNvSpPr>
            <a:spLocks noGrp="1"/>
          </p:cNvSpPr>
          <p:nvPr>
            <p:ph type="body" sz="half" idx="1"/>
          </p:nvPr>
        </p:nvSpPr>
        <p:spPr>
          <a:xfrm>
            <a:off x="457200" y="1600200"/>
            <a:ext cx="4038600" cy="37004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37004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a:xfrm>
            <a:off x="457200" y="6245225"/>
            <a:ext cx="2133600" cy="476250"/>
          </a:xfrm>
        </p:spPr>
        <p:txBody>
          <a:bodyPr/>
          <a:lstStyle>
            <a:lvl1pPr>
              <a:defRPr/>
            </a:lvl1pPr>
          </a:lstStyle>
          <a:p>
            <a:endParaRPr lang="en-US" altLang="zh-TW"/>
          </a:p>
        </p:txBody>
      </p:sp>
      <p:sp>
        <p:nvSpPr>
          <p:cNvPr id="6" name="5 Marcador de pie de página"/>
          <p:cNvSpPr>
            <a:spLocks noGrp="1"/>
          </p:cNvSpPr>
          <p:nvPr>
            <p:ph type="ftr" sz="quarter" idx="11"/>
          </p:nvPr>
        </p:nvSpPr>
        <p:spPr>
          <a:xfrm>
            <a:off x="3124200" y="6245225"/>
            <a:ext cx="2895600" cy="476250"/>
          </a:xfrm>
        </p:spPr>
        <p:txBody>
          <a:bodyPr/>
          <a:lstStyle>
            <a:lvl1pPr>
              <a:defRPr/>
            </a:lvl1pPr>
          </a:lstStyle>
          <a:p>
            <a:endParaRPr lang="en-US" altLang="zh-TW"/>
          </a:p>
        </p:txBody>
      </p:sp>
      <p:sp>
        <p:nvSpPr>
          <p:cNvPr id="7" name="6 Marcador de número de diapositiva"/>
          <p:cNvSpPr>
            <a:spLocks noGrp="1"/>
          </p:cNvSpPr>
          <p:nvPr>
            <p:ph type="sldNum" sz="quarter" idx="12"/>
          </p:nvPr>
        </p:nvSpPr>
        <p:spPr>
          <a:xfrm>
            <a:off x="6553200" y="6245225"/>
            <a:ext cx="2133600" cy="476250"/>
          </a:xfrm>
        </p:spPr>
        <p:txBody>
          <a:bodyPr/>
          <a:lstStyle>
            <a:lvl1pPr>
              <a:defRPr/>
            </a:lvl1pPr>
          </a:lstStyle>
          <a:p>
            <a:fld id="{D492B8FC-6B56-46FC-BB54-95AFB3C2EEB0}" type="slidenum">
              <a:rPr lang="en-US" altLang="zh-TW"/>
              <a:pPr/>
              <a:t>‹Nº›</a:t>
            </a:fld>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n-US" altLang="zh-TW"/>
          </a:p>
        </p:txBody>
      </p:sp>
      <p:sp>
        <p:nvSpPr>
          <p:cNvPr id="5" name="4 Marcador de pie de página"/>
          <p:cNvSpPr>
            <a:spLocks noGrp="1"/>
          </p:cNvSpPr>
          <p:nvPr>
            <p:ph type="ftr" sz="quarter" idx="11"/>
          </p:nvPr>
        </p:nvSpPr>
        <p:spPr/>
        <p:txBody>
          <a:bodyPr/>
          <a:lstStyle>
            <a:lvl1pPr>
              <a:defRPr/>
            </a:lvl1pPr>
          </a:lstStyle>
          <a:p>
            <a:endParaRPr lang="en-US" altLang="zh-TW"/>
          </a:p>
        </p:txBody>
      </p:sp>
      <p:sp>
        <p:nvSpPr>
          <p:cNvPr id="6" name="5 Marcador de número de diapositiva"/>
          <p:cNvSpPr>
            <a:spLocks noGrp="1"/>
          </p:cNvSpPr>
          <p:nvPr>
            <p:ph type="sldNum" sz="quarter" idx="12"/>
          </p:nvPr>
        </p:nvSpPr>
        <p:spPr/>
        <p:txBody>
          <a:bodyPr/>
          <a:lstStyle>
            <a:lvl1pPr>
              <a:defRPr/>
            </a:lvl1pPr>
          </a:lstStyle>
          <a:p>
            <a:fld id="{1F4FE9B5-72A1-44C7-81DD-F841E90EE44F}" type="slidenum">
              <a:rPr lang="en-US" altLang="zh-TW"/>
              <a:pPr/>
              <a:t>‹Nº›</a:t>
            </a:fld>
            <a:endParaRPr lang="en-US" altLang="zh-TW"/>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endParaRPr lang="en-US" altLang="zh-TW"/>
          </a:p>
        </p:txBody>
      </p:sp>
      <p:sp>
        <p:nvSpPr>
          <p:cNvPr id="5" name="4 Marcador de pie de página"/>
          <p:cNvSpPr>
            <a:spLocks noGrp="1"/>
          </p:cNvSpPr>
          <p:nvPr>
            <p:ph type="ftr" sz="quarter" idx="11"/>
          </p:nvPr>
        </p:nvSpPr>
        <p:spPr/>
        <p:txBody>
          <a:bodyPr/>
          <a:lstStyle>
            <a:lvl1pPr>
              <a:defRPr/>
            </a:lvl1pPr>
          </a:lstStyle>
          <a:p>
            <a:endParaRPr lang="en-US" altLang="zh-TW"/>
          </a:p>
        </p:txBody>
      </p:sp>
      <p:sp>
        <p:nvSpPr>
          <p:cNvPr id="6" name="5 Marcador de número de diapositiva"/>
          <p:cNvSpPr>
            <a:spLocks noGrp="1"/>
          </p:cNvSpPr>
          <p:nvPr>
            <p:ph type="sldNum" sz="quarter" idx="12"/>
          </p:nvPr>
        </p:nvSpPr>
        <p:spPr/>
        <p:txBody>
          <a:bodyPr/>
          <a:lstStyle>
            <a:lvl1pPr>
              <a:defRPr/>
            </a:lvl1pPr>
          </a:lstStyle>
          <a:p>
            <a:fld id="{D73486EA-884C-48E3-9B01-3545EE2A5982}" type="slidenum">
              <a:rPr lang="en-US" altLang="zh-TW"/>
              <a:pPr/>
              <a:t>‹Nº›</a:t>
            </a:fld>
            <a:endParaRPr lang="en-US" altLang="zh-TW"/>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3700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3700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lvl1pPr>
              <a:defRPr/>
            </a:lvl1pPr>
          </a:lstStyle>
          <a:p>
            <a:endParaRPr lang="en-US" altLang="zh-TW"/>
          </a:p>
        </p:txBody>
      </p:sp>
      <p:sp>
        <p:nvSpPr>
          <p:cNvPr id="6" name="5 Marcador de pie de página"/>
          <p:cNvSpPr>
            <a:spLocks noGrp="1"/>
          </p:cNvSpPr>
          <p:nvPr>
            <p:ph type="ftr" sz="quarter" idx="11"/>
          </p:nvPr>
        </p:nvSpPr>
        <p:spPr/>
        <p:txBody>
          <a:bodyPr/>
          <a:lstStyle>
            <a:lvl1pPr>
              <a:defRPr/>
            </a:lvl1pPr>
          </a:lstStyle>
          <a:p>
            <a:endParaRPr lang="en-US" altLang="zh-TW"/>
          </a:p>
        </p:txBody>
      </p:sp>
      <p:sp>
        <p:nvSpPr>
          <p:cNvPr id="7" name="6 Marcador de número de diapositiva"/>
          <p:cNvSpPr>
            <a:spLocks noGrp="1"/>
          </p:cNvSpPr>
          <p:nvPr>
            <p:ph type="sldNum" sz="quarter" idx="12"/>
          </p:nvPr>
        </p:nvSpPr>
        <p:spPr/>
        <p:txBody>
          <a:bodyPr/>
          <a:lstStyle>
            <a:lvl1pPr>
              <a:defRPr/>
            </a:lvl1pPr>
          </a:lstStyle>
          <a:p>
            <a:fld id="{64ECC066-325C-4B43-8F01-D39F1AF2A84C}" type="slidenum">
              <a:rPr lang="en-US" altLang="zh-TW"/>
              <a:pPr/>
              <a:t>‹Nº›</a:t>
            </a:fld>
            <a:endParaRPr lang="en-US" altLang="zh-TW"/>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lvl1pPr>
              <a:defRPr/>
            </a:lvl1pPr>
          </a:lstStyle>
          <a:p>
            <a:endParaRPr lang="en-US" altLang="zh-TW"/>
          </a:p>
        </p:txBody>
      </p:sp>
      <p:sp>
        <p:nvSpPr>
          <p:cNvPr id="8" name="7 Marcador de pie de página"/>
          <p:cNvSpPr>
            <a:spLocks noGrp="1"/>
          </p:cNvSpPr>
          <p:nvPr>
            <p:ph type="ftr" sz="quarter" idx="11"/>
          </p:nvPr>
        </p:nvSpPr>
        <p:spPr/>
        <p:txBody>
          <a:bodyPr/>
          <a:lstStyle>
            <a:lvl1pPr>
              <a:defRPr/>
            </a:lvl1pPr>
          </a:lstStyle>
          <a:p>
            <a:endParaRPr lang="en-US" altLang="zh-TW"/>
          </a:p>
        </p:txBody>
      </p:sp>
      <p:sp>
        <p:nvSpPr>
          <p:cNvPr id="9" name="8 Marcador de número de diapositiva"/>
          <p:cNvSpPr>
            <a:spLocks noGrp="1"/>
          </p:cNvSpPr>
          <p:nvPr>
            <p:ph type="sldNum" sz="quarter" idx="12"/>
          </p:nvPr>
        </p:nvSpPr>
        <p:spPr/>
        <p:txBody>
          <a:bodyPr/>
          <a:lstStyle>
            <a:lvl1pPr>
              <a:defRPr/>
            </a:lvl1pPr>
          </a:lstStyle>
          <a:p>
            <a:fld id="{8222374D-99F9-41FF-8196-D59FE50554F3}" type="slidenum">
              <a:rPr lang="en-US" altLang="zh-TW"/>
              <a:pPr/>
              <a:t>‹Nº›</a:t>
            </a:fld>
            <a:endParaRPr lang="en-US" altLang="zh-TW"/>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lvl1pPr>
              <a:defRPr/>
            </a:lvl1pPr>
          </a:lstStyle>
          <a:p>
            <a:endParaRPr lang="en-US" altLang="zh-TW"/>
          </a:p>
        </p:txBody>
      </p:sp>
      <p:sp>
        <p:nvSpPr>
          <p:cNvPr id="4" name="3 Marcador de pie de página"/>
          <p:cNvSpPr>
            <a:spLocks noGrp="1"/>
          </p:cNvSpPr>
          <p:nvPr>
            <p:ph type="ftr" sz="quarter" idx="11"/>
          </p:nvPr>
        </p:nvSpPr>
        <p:spPr/>
        <p:txBody>
          <a:bodyPr/>
          <a:lstStyle>
            <a:lvl1pPr>
              <a:defRPr/>
            </a:lvl1pPr>
          </a:lstStyle>
          <a:p>
            <a:endParaRPr lang="en-US" altLang="zh-TW"/>
          </a:p>
        </p:txBody>
      </p:sp>
      <p:sp>
        <p:nvSpPr>
          <p:cNvPr id="5" name="4 Marcador de número de diapositiva"/>
          <p:cNvSpPr>
            <a:spLocks noGrp="1"/>
          </p:cNvSpPr>
          <p:nvPr>
            <p:ph type="sldNum" sz="quarter" idx="12"/>
          </p:nvPr>
        </p:nvSpPr>
        <p:spPr/>
        <p:txBody>
          <a:bodyPr/>
          <a:lstStyle>
            <a:lvl1pPr>
              <a:defRPr/>
            </a:lvl1pPr>
          </a:lstStyle>
          <a:p>
            <a:fld id="{6926AB59-8418-41B4-92A7-3390B2608FF6}" type="slidenum">
              <a:rPr lang="en-US" altLang="zh-TW"/>
              <a:pPr/>
              <a:t>‹Nº›</a:t>
            </a:fld>
            <a:endParaRPr lang="en-US" altLang="zh-TW"/>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endParaRPr lang="en-US" altLang="zh-TW"/>
          </a:p>
        </p:txBody>
      </p:sp>
      <p:sp>
        <p:nvSpPr>
          <p:cNvPr id="3" name="2 Marcador de pie de página"/>
          <p:cNvSpPr>
            <a:spLocks noGrp="1"/>
          </p:cNvSpPr>
          <p:nvPr>
            <p:ph type="ftr" sz="quarter" idx="11"/>
          </p:nvPr>
        </p:nvSpPr>
        <p:spPr/>
        <p:txBody>
          <a:bodyPr/>
          <a:lstStyle>
            <a:lvl1pPr>
              <a:defRPr/>
            </a:lvl1pPr>
          </a:lstStyle>
          <a:p>
            <a:endParaRPr lang="en-US" altLang="zh-TW"/>
          </a:p>
        </p:txBody>
      </p:sp>
      <p:sp>
        <p:nvSpPr>
          <p:cNvPr id="4" name="3 Marcador de número de diapositiva"/>
          <p:cNvSpPr>
            <a:spLocks noGrp="1"/>
          </p:cNvSpPr>
          <p:nvPr>
            <p:ph type="sldNum" sz="quarter" idx="12"/>
          </p:nvPr>
        </p:nvSpPr>
        <p:spPr/>
        <p:txBody>
          <a:bodyPr/>
          <a:lstStyle>
            <a:lvl1pPr>
              <a:defRPr/>
            </a:lvl1pPr>
          </a:lstStyle>
          <a:p>
            <a:fld id="{12D168A5-64CB-485D-9802-D0F7843178B9}" type="slidenum">
              <a:rPr lang="en-US" altLang="zh-TW"/>
              <a:pPr/>
              <a:t>‹Nº›</a:t>
            </a:fld>
            <a:endParaRPr lang="en-US" altLang="zh-T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n-US" altLang="zh-TW"/>
          </a:p>
        </p:txBody>
      </p:sp>
      <p:sp>
        <p:nvSpPr>
          <p:cNvPr id="6" name="5 Marcador de pie de página"/>
          <p:cNvSpPr>
            <a:spLocks noGrp="1"/>
          </p:cNvSpPr>
          <p:nvPr>
            <p:ph type="ftr" sz="quarter" idx="11"/>
          </p:nvPr>
        </p:nvSpPr>
        <p:spPr/>
        <p:txBody>
          <a:bodyPr/>
          <a:lstStyle>
            <a:lvl1pPr>
              <a:defRPr/>
            </a:lvl1pPr>
          </a:lstStyle>
          <a:p>
            <a:endParaRPr lang="en-US" altLang="zh-TW"/>
          </a:p>
        </p:txBody>
      </p:sp>
      <p:sp>
        <p:nvSpPr>
          <p:cNvPr id="7" name="6 Marcador de número de diapositiva"/>
          <p:cNvSpPr>
            <a:spLocks noGrp="1"/>
          </p:cNvSpPr>
          <p:nvPr>
            <p:ph type="sldNum" sz="quarter" idx="12"/>
          </p:nvPr>
        </p:nvSpPr>
        <p:spPr/>
        <p:txBody>
          <a:bodyPr/>
          <a:lstStyle>
            <a:lvl1pPr>
              <a:defRPr/>
            </a:lvl1pPr>
          </a:lstStyle>
          <a:p>
            <a:fld id="{A4F7AF0E-DC04-47FA-ADA1-2E3B08F0A213}" type="slidenum">
              <a:rPr lang="en-US" altLang="zh-TW"/>
              <a:pPr/>
              <a:t>‹Nº›</a:t>
            </a:fld>
            <a:endParaRPr lang="en-US" altLang="zh-TW"/>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n-US" altLang="zh-TW"/>
          </a:p>
        </p:txBody>
      </p:sp>
      <p:sp>
        <p:nvSpPr>
          <p:cNvPr id="6" name="5 Marcador de pie de página"/>
          <p:cNvSpPr>
            <a:spLocks noGrp="1"/>
          </p:cNvSpPr>
          <p:nvPr>
            <p:ph type="ftr" sz="quarter" idx="11"/>
          </p:nvPr>
        </p:nvSpPr>
        <p:spPr/>
        <p:txBody>
          <a:bodyPr/>
          <a:lstStyle>
            <a:lvl1pPr>
              <a:defRPr/>
            </a:lvl1pPr>
          </a:lstStyle>
          <a:p>
            <a:endParaRPr lang="en-US" altLang="zh-TW"/>
          </a:p>
        </p:txBody>
      </p:sp>
      <p:sp>
        <p:nvSpPr>
          <p:cNvPr id="7" name="6 Marcador de número de diapositiva"/>
          <p:cNvSpPr>
            <a:spLocks noGrp="1"/>
          </p:cNvSpPr>
          <p:nvPr>
            <p:ph type="sldNum" sz="quarter" idx="12"/>
          </p:nvPr>
        </p:nvSpPr>
        <p:spPr/>
        <p:txBody>
          <a:bodyPr/>
          <a:lstStyle>
            <a:lvl1pPr>
              <a:defRPr/>
            </a:lvl1pPr>
          </a:lstStyle>
          <a:p>
            <a:fld id="{550C3B42-2E1C-4B28-B5A7-B923842E0AC0}" type="slidenum">
              <a:rPr lang="en-US" altLang="zh-TW"/>
              <a:pPr/>
              <a:t>‹Nº›</a:t>
            </a:fld>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3314" name="Picture 2" descr="bigdirt"/>
          <p:cNvPicPr>
            <a:picLocks noChangeAspect="1" noChangeArrowheads="1"/>
          </p:cNvPicPr>
          <p:nvPr/>
        </p:nvPicPr>
        <p:blipFill>
          <a:blip r:embed="rId15"/>
          <a:srcRect/>
          <a:stretch>
            <a:fillRect/>
          </a:stretch>
        </p:blipFill>
        <p:spPr bwMode="auto">
          <a:xfrm>
            <a:off x="-19050" y="-14288"/>
            <a:ext cx="9182100" cy="6886576"/>
          </a:xfrm>
          <a:prstGeom prst="rect">
            <a:avLst/>
          </a:prstGeom>
          <a:noFill/>
        </p:spPr>
      </p:pic>
      <p:sp>
        <p:nvSpPr>
          <p:cNvPr id="13315" name="Rectangle 3"/>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3316" name="Rectangle 4"/>
          <p:cNvSpPr>
            <a:spLocks noGrp="1" noChangeArrowheads="1"/>
          </p:cNvSpPr>
          <p:nvPr>
            <p:ph type="body" idx="1"/>
          </p:nvPr>
        </p:nvSpPr>
        <p:spPr bwMode="auto">
          <a:xfrm>
            <a:off x="457200" y="1600200"/>
            <a:ext cx="8229600" cy="37004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13317" name="Rectangle 5"/>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ltLang="zh-TW"/>
          </a:p>
        </p:txBody>
      </p:sp>
      <p:sp>
        <p:nvSpPr>
          <p:cNvPr id="13318" name="Rectangle 6"/>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ltLang="zh-TW"/>
          </a:p>
        </p:txBody>
      </p:sp>
      <p:sp>
        <p:nvSpPr>
          <p:cNvPr id="13319" name="Rectangle 7"/>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A4AFFD9C-1881-458C-A09B-30CDEA3B4C24}" type="slidenum">
              <a:rPr lang="en-US" altLang="zh-TW"/>
              <a:pPr/>
              <a:t>‹Nº›</a:t>
            </a:fld>
            <a:endParaRPr lang="en-US" altLang="zh-TW"/>
          </a:p>
        </p:txBody>
      </p:sp>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 id="2147483667" r:id="rId12"/>
    <p:sldLayoutId id="2147483668" r:id="rId13"/>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woodlands-junior.kent.sch.uk/customs/questions/food/tea.htm" TargetMode="External"/><Relationship Id="rId2" Type="http://schemas.openxmlformats.org/officeDocument/2006/relationships/slide" Target="slide14.xml"/><Relationship Id="rId1" Type="http://schemas.openxmlformats.org/officeDocument/2006/relationships/slideLayout" Target="../slideLayouts/slideLayout12.xml"/><Relationship Id="rId5" Type="http://schemas.openxmlformats.org/officeDocument/2006/relationships/image" Target="../media/image22.jpeg"/><Relationship Id="rId4" Type="http://schemas.openxmlformats.org/officeDocument/2006/relationships/image" Target="../media/image21.jpeg"/></Relationships>
</file>

<file path=ppt/slides/_rels/slide11.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slide" Target="slide1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2.xml"/><Relationship Id="rId5" Type="http://schemas.openxmlformats.org/officeDocument/2006/relationships/image" Target="../media/image6.pn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 Target="slide1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slide" Target="slide1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s>
</file>

<file path=ppt/slides/_rels/slide7.xml.rels><?xml version="1.0" encoding="UTF-8" standalone="yes"?>
<Relationships xmlns="http://schemas.openxmlformats.org/package/2006/relationships"><Relationship Id="rId8" Type="http://schemas.openxmlformats.org/officeDocument/2006/relationships/image" Target="../media/image19.jpeg"/><Relationship Id="rId3" Type="http://schemas.openxmlformats.org/officeDocument/2006/relationships/image" Target="../media/image14.jpeg"/><Relationship Id="rId7" Type="http://schemas.openxmlformats.org/officeDocument/2006/relationships/image" Target="../media/image18.jpeg"/><Relationship Id="rId2" Type="http://schemas.openxmlformats.org/officeDocument/2006/relationships/image" Target="../media/image13.jpeg"/><Relationship Id="rId1" Type="http://schemas.openxmlformats.org/officeDocument/2006/relationships/slideLayout" Target="../slideLayouts/slideLayout7.xml"/><Relationship Id="rId6" Type="http://schemas.openxmlformats.org/officeDocument/2006/relationships/image" Target="../media/image17.jpeg"/><Relationship Id="rId5" Type="http://schemas.openxmlformats.org/officeDocument/2006/relationships/image" Target="../media/image16.jpeg"/><Relationship Id="rId4" Type="http://schemas.openxmlformats.org/officeDocument/2006/relationships/image" Target="../media/image15.jpeg"/></Relationships>
</file>

<file path=ppt/slides/_rels/slide8.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11188" y="2133600"/>
            <a:ext cx="7705725" cy="1800225"/>
          </a:xfrm>
        </p:spPr>
        <p:txBody>
          <a:bodyPr/>
          <a:lstStyle/>
          <a:p>
            <a:r>
              <a:rPr lang="en-US" altLang="zh-TW" sz="6000" dirty="0">
                <a:solidFill>
                  <a:srgbClr val="99CCFF"/>
                </a:solidFill>
                <a:latin typeface="Tall Paul" pitchFamily="2" charset="0"/>
                <a:ea typeface="新細明體" pitchFamily="18" charset="-120"/>
              </a:rPr>
              <a:t>British Culture</a:t>
            </a:r>
            <a:br>
              <a:rPr lang="en-US" altLang="zh-TW" sz="6000" dirty="0">
                <a:solidFill>
                  <a:srgbClr val="99CCFF"/>
                </a:solidFill>
                <a:latin typeface="Tall Paul" pitchFamily="2" charset="0"/>
                <a:ea typeface="新細明體" pitchFamily="18" charset="-120"/>
              </a:rPr>
            </a:br>
            <a:endParaRPr lang="en-US" altLang="zh-TW" sz="6000" dirty="0">
              <a:solidFill>
                <a:srgbClr val="99CCFF"/>
              </a:solidFill>
              <a:latin typeface="Tall Paul" pitchFamily="2" charset="0"/>
              <a:ea typeface="新細明體" pitchFamily="18" charset="-120"/>
            </a:endParaRPr>
          </a:p>
        </p:txBody>
      </p:sp>
      <p:sp>
        <p:nvSpPr>
          <p:cNvPr id="2051" name="Rectangle 3"/>
          <p:cNvSpPr>
            <a:spLocks noGrp="1" noChangeArrowheads="1"/>
          </p:cNvSpPr>
          <p:nvPr>
            <p:ph type="subTitle" idx="1"/>
          </p:nvPr>
        </p:nvSpPr>
        <p:spPr>
          <a:xfrm>
            <a:off x="1403350" y="4005263"/>
            <a:ext cx="6400800" cy="476250"/>
          </a:xfrm>
        </p:spPr>
        <p:txBody>
          <a:bodyPr/>
          <a:lstStyle/>
          <a:p>
            <a:pPr>
              <a:lnSpc>
                <a:spcPct val="90000"/>
              </a:lnSpc>
            </a:pPr>
            <a:endParaRPr lang="en-US" altLang="zh-TW" sz="2800" dirty="0">
              <a:solidFill>
                <a:schemeClr val="bg1"/>
              </a:solidFill>
              <a:latin typeface="Blue Highway D Type" pitchFamily="2" charset="0"/>
              <a:ea typeface="Meiryo" pitchFamily="34"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ltLang="zh-TW">
                <a:ea typeface="新細明體" pitchFamily="18" charset="-120"/>
              </a:rPr>
              <a:t>Tea Customs</a:t>
            </a:r>
          </a:p>
        </p:txBody>
      </p:sp>
      <p:sp>
        <p:nvSpPr>
          <p:cNvPr id="12291" name="Rectangle 3"/>
          <p:cNvSpPr>
            <a:spLocks noGrp="1" noChangeArrowheads="1"/>
          </p:cNvSpPr>
          <p:nvPr>
            <p:ph type="body" sz="half" idx="1"/>
          </p:nvPr>
        </p:nvSpPr>
        <p:spPr>
          <a:xfrm>
            <a:off x="457200" y="1341438"/>
            <a:ext cx="4978400" cy="4967287"/>
          </a:xfrm>
        </p:spPr>
        <p:txBody>
          <a:bodyPr/>
          <a:lstStyle/>
          <a:p>
            <a:pPr>
              <a:lnSpc>
                <a:spcPct val="80000"/>
              </a:lnSpc>
            </a:pPr>
            <a:r>
              <a:rPr lang="en-US" altLang="zh-TW" sz="2000">
                <a:solidFill>
                  <a:srgbClr val="FDFD9B"/>
                </a:solidFill>
                <a:ea typeface="新細明體" pitchFamily="18" charset="-120"/>
              </a:rPr>
              <a:t>Afternoon Tea:</a:t>
            </a:r>
          </a:p>
          <a:p>
            <a:pPr lvl="1">
              <a:lnSpc>
                <a:spcPct val="80000"/>
              </a:lnSpc>
            </a:pPr>
            <a:r>
              <a:rPr lang="en-US" altLang="zh-TW" sz="1800">
                <a:ea typeface="新細明體" pitchFamily="18" charset="-120"/>
              </a:rPr>
              <a:t>Served at 4 in the afternoon</a:t>
            </a:r>
          </a:p>
          <a:p>
            <a:pPr lvl="1">
              <a:lnSpc>
                <a:spcPct val="80000"/>
              </a:lnSpc>
            </a:pPr>
            <a:r>
              <a:rPr lang="en-US" altLang="zh-TW" sz="1800">
                <a:ea typeface="新細明體" pitchFamily="18" charset="-120"/>
              </a:rPr>
              <a:t>Tea, coffee, freshly baked scones, tea sandwiches, and assorted </a:t>
            </a:r>
            <a:r>
              <a:rPr lang="en-US" altLang="zh-TW" sz="1800">
                <a:ea typeface="新細明體" pitchFamily="18" charset="-120"/>
                <a:hlinkClick r:id="rId2" action="ppaction://hlinksldjump"/>
              </a:rPr>
              <a:t>pastries</a:t>
            </a:r>
            <a:endParaRPr lang="en-US" altLang="zh-TW" sz="1800">
              <a:ea typeface="新細明體" pitchFamily="18" charset="-120"/>
            </a:endParaRPr>
          </a:p>
          <a:p>
            <a:pPr lvl="1">
              <a:lnSpc>
                <a:spcPct val="80000"/>
              </a:lnSpc>
            </a:pPr>
            <a:r>
              <a:rPr lang="en-US" altLang="zh-TW" sz="1800">
                <a:ea typeface="新細明體" pitchFamily="18" charset="-120"/>
              </a:rPr>
              <a:t>This became popular about one hundred and fifty years ago when rich ladies invited their friends to their houses for an afternoon cup of tea</a:t>
            </a:r>
          </a:p>
          <a:p>
            <a:pPr>
              <a:lnSpc>
                <a:spcPct val="80000"/>
              </a:lnSpc>
            </a:pPr>
            <a:r>
              <a:rPr lang="en-US" altLang="zh-TW" sz="2000">
                <a:solidFill>
                  <a:srgbClr val="FDFD9B"/>
                </a:solidFill>
                <a:ea typeface="新細明體" pitchFamily="18" charset="-120"/>
              </a:rPr>
              <a:t>High Tea:</a:t>
            </a:r>
          </a:p>
          <a:p>
            <a:pPr lvl="1">
              <a:lnSpc>
                <a:spcPct val="80000"/>
              </a:lnSpc>
            </a:pPr>
            <a:r>
              <a:rPr lang="en-US" altLang="zh-TW" sz="1800">
                <a:ea typeface="新細明體" pitchFamily="18" charset="-120"/>
              </a:rPr>
              <a:t>Served at 6 in the evening</a:t>
            </a:r>
          </a:p>
          <a:p>
            <a:pPr lvl="1">
              <a:lnSpc>
                <a:spcPct val="80000"/>
              </a:lnSpc>
            </a:pPr>
            <a:r>
              <a:rPr lang="en-US" altLang="zh-TW" sz="1800">
                <a:ea typeface="新細明體" pitchFamily="18" charset="-120"/>
              </a:rPr>
              <a:t>Scones, cakes, buns or tea breads, cheese on toast, toasted crumpets, cold meats and pickles or poached eggs on toast</a:t>
            </a:r>
          </a:p>
          <a:p>
            <a:pPr lvl="1">
              <a:lnSpc>
                <a:spcPct val="80000"/>
              </a:lnSpc>
            </a:pPr>
            <a:r>
              <a:rPr lang="en-US" altLang="zh-TW" sz="1800">
                <a:ea typeface="新細明體" pitchFamily="18" charset="-120"/>
              </a:rPr>
              <a:t>British working population did not have afternoon tea, only a midday meal and a meal after work</a:t>
            </a:r>
          </a:p>
          <a:p>
            <a:pPr lvl="1">
              <a:lnSpc>
                <a:spcPct val="80000"/>
              </a:lnSpc>
            </a:pPr>
            <a:r>
              <a:rPr lang="en-US" altLang="zh-TW" sz="1800">
                <a:ea typeface="新細明體" pitchFamily="18" charset="-120"/>
              </a:rPr>
              <a:t>a.k.a dinner or supper   </a:t>
            </a:r>
          </a:p>
          <a:p>
            <a:pPr>
              <a:lnSpc>
                <a:spcPct val="80000"/>
              </a:lnSpc>
              <a:buFontTx/>
              <a:buNone/>
            </a:pPr>
            <a:r>
              <a:rPr lang="en-US" altLang="zh-TW" sz="2000">
                <a:ea typeface="新細明體" pitchFamily="18" charset="-120"/>
              </a:rPr>
              <a:t>                                                  (</a:t>
            </a:r>
            <a:r>
              <a:rPr lang="en-US" altLang="zh-TW" sz="2000">
                <a:ea typeface="新細明體" pitchFamily="18" charset="-120"/>
                <a:hlinkClick r:id="rId3"/>
              </a:rPr>
              <a:t>Source</a:t>
            </a:r>
            <a:r>
              <a:rPr lang="en-US" altLang="zh-TW" sz="2000">
                <a:ea typeface="新細明體" pitchFamily="18" charset="-120"/>
              </a:rPr>
              <a:t>)</a:t>
            </a:r>
          </a:p>
        </p:txBody>
      </p:sp>
      <p:pic>
        <p:nvPicPr>
          <p:cNvPr id="12292" name="Picture 4" descr="aftea"/>
          <p:cNvPicPr>
            <a:picLocks noGrp="1" noChangeAspect="1" noChangeArrowheads="1"/>
          </p:cNvPicPr>
          <p:nvPr>
            <p:ph sz="quarter" idx="2"/>
          </p:nvPr>
        </p:nvPicPr>
        <p:blipFill>
          <a:blip r:embed="rId4"/>
          <a:srcRect/>
          <a:stretch>
            <a:fillRect/>
          </a:stretch>
        </p:blipFill>
        <p:spPr>
          <a:xfrm>
            <a:off x="5580063" y="1484313"/>
            <a:ext cx="2736850" cy="1817687"/>
          </a:xfrm>
          <a:noFill/>
          <a:ln/>
        </p:spPr>
      </p:pic>
      <p:pic>
        <p:nvPicPr>
          <p:cNvPr id="12294" name="Picture 6" descr="Crumpets"/>
          <p:cNvPicPr>
            <a:picLocks noGrp="1" noChangeAspect="1" noChangeArrowheads="1"/>
          </p:cNvPicPr>
          <p:nvPr>
            <p:ph sz="quarter" idx="3"/>
          </p:nvPr>
        </p:nvPicPr>
        <p:blipFill>
          <a:blip r:embed="rId5"/>
          <a:srcRect/>
          <a:stretch>
            <a:fillRect/>
          </a:stretch>
        </p:blipFill>
        <p:spPr>
          <a:xfrm>
            <a:off x="5651500" y="3716338"/>
            <a:ext cx="2449513" cy="1800225"/>
          </a:xfrm>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ltLang="zh-TW">
                <a:ea typeface="新細明體" pitchFamily="18" charset="-120"/>
              </a:rPr>
              <a:t>Food</a:t>
            </a:r>
          </a:p>
        </p:txBody>
      </p:sp>
      <p:sp>
        <p:nvSpPr>
          <p:cNvPr id="32771" name="Rectangle 3"/>
          <p:cNvSpPr>
            <a:spLocks noGrp="1" noChangeArrowheads="1"/>
          </p:cNvSpPr>
          <p:nvPr>
            <p:ph type="body" sz="half" idx="1"/>
          </p:nvPr>
        </p:nvSpPr>
        <p:spPr>
          <a:xfrm>
            <a:off x="457200" y="1600200"/>
            <a:ext cx="4038600" cy="4708525"/>
          </a:xfrm>
        </p:spPr>
        <p:txBody>
          <a:bodyPr/>
          <a:lstStyle/>
          <a:p>
            <a:r>
              <a:rPr lang="en-US" altLang="zh-TW" sz="2400">
                <a:ea typeface="新細明體" pitchFamily="18" charset="-120"/>
              </a:rPr>
              <a:t>Traditional English Breakfast (Full English)</a:t>
            </a:r>
          </a:p>
          <a:p>
            <a:pPr lvl="1"/>
            <a:r>
              <a:rPr lang="en-US" altLang="zh-TW" sz="2000">
                <a:ea typeface="新細明體" pitchFamily="18" charset="-120"/>
              </a:rPr>
              <a:t>eggs, bacon, sausages, fried bread, baked beans and mushrooms</a:t>
            </a:r>
          </a:p>
          <a:p>
            <a:r>
              <a:rPr lang="en-US" altLang="zh-TW" sz="2400">
                <a:ea typeface="新細明體" pitchFamily="18" charset="-120"/>
              </a:rPr>
              <a:t>Traditional English Dinner</a:t>
            </a:r>
          </a:p>
          <a:p>
            <a:pPr lvl="1"/>
            <a:r>
              <a:rPr lang="en-US" altLang="zh-TW" sz="2000">
                <a:ea typeface="新細明體" pitchFamily="18" charset="-120"/>
              </a:rPr>
              <a:t>meat and 2 vegetables with hot brown gravy</a:t>
            </a:r>
          </a:p>
          <a:p>
            <a:r>
              <a:rPr lang="en-US" altLang="zh-TW" sz="2400">
                <a:ea typeface="新細明體" pitchFamily="18" charset="-120"/>
              </a:rPr>
              <a:t>Sunday Roast Dinner</a:t>
            </a:r>
          </a:p>
          <a:p>
            <a:pPr lvl="1"/>
            <a:r>
              <a:rPr lang="en-US" altLang="zh-TW" sz="2000">
                <a:ea typeface="新細明體" pitchFamily="18" charset="-120"/>
              </a:rPr>
              <a:t>roast meat, two vegetables and potatoes with a Yorkshire pudding </a:t>
            </a:r>
          </a:p>
          <a:p>
            <a:pPr lvl="1">
              <a:buFontTx/>
              <a:buNone/>
            </a:pPr>
            <a:endParaRPr lang="en-US" altLang="zh-TW" sz="2000">
              <a:ea typeface="新細明體" pitchFamily="18" charset="-120"/>
            </a:endParaRPr>
          </a:p>
        </p:txBody>
      </p:sp>
      <p:pic>
        <p:nvPicPr>
          <p:cNvPr id="32772" name="Picture 4" descr="breaky"/>
          <p:cNvPicPr>
            <a:picLocks noGrp="1" noChangeAspect="1" noChangeArrowheads="1"/>
          </p:cNvPicPr>
          <p:nvPr>
            <p:ph sz="quarter" idx="2"/>
          </p:nvPr>
        </p:nvPicPr>
        <p:blipFill>
          <a:blip r:embed="rId2"/>
          <a:srcRect/>
          <a:stretch>
            <a:fillRect/>
          </a:stretch>
        </p:blipFill>
        <p:spPr>
          <a:xfrm>
            <a:off x="4500563" y="1341438"/>
            <a:ext cx="3311525" cy="2265362"/>
          </a:xfrm>
          <a:noFill/>
          <a:ln/>
        </p:spPr>
      </p:pic>
      <p:sp>
        <p:nvSpPr>
          <p:cNvPr id="32774" name="Text Box 6"/>
          <p:cNvSpPr txBox="1">
            <a:spLocks noChangeArrowheads="1"/>
          </p:cNvSpPr>
          <p:nvPr/>
        </p:nvSpPr>
        <p:spPr bwMode="auto">
          <a:xfrm>
            <a:off x="4067175" y="5445125"/>
            <a:ext cx="3600450" cy="641350"/>
          </a:xfrm>
          <a:prstGeom prst="rect">
            <a:avLst/>
          </a:prstGeom>
          <a:noFill/>
          <a:ln w="9525">
            <a:noFill/>
            <a:miter lim="800000"/>
            <a:headEnd/>
            <a:tailEnd/>
          </a:ln>
          <a:effectLst/>
        </p:spPr>
        <p:txBody>
          <a:bodyPr>
            <a:spAutoFit/>
          </a:bodyPr>
          <a:lstStyle/>
          <a:p>
            <a:r>
              <a:rPr lang="en-US" altLang="zh-TW"/>
              <a:t>Lunch – dinner (the main meal)</a:t>
            </a:r>
          </a:p>
          <a:p>
            <a:r>
              <a:rPr lang="en-US" altLang="zh-TW"/>
              <a:t>Dinner – tea, supper</a:t>
            </a:r>
          </a:p>
        </p:txBody>
      </p:sp>
      <p:pic>
        <p:nvPicPr>
          <p:cNvPr id="32775" name="Picture 7" descr="beef"/>
          <p:cNvPicPr>
            <a:picLocks noGrp="1" noChangeAspect="1" noChangeArrowheads="1"/>
          </p:cNvPicPr>
          <p:nvPr>
            <p:ph sz="quarter" idx="3"/>
          </p:nvPr>
        </p:nvPicPr>
        <p:blipFill>
          <a:blip r:embed="rId3"/>
          <a:srcRect/>
          <a:stretch>
            <a:fillRect/>
          </a:stretch>
        </p:blipFill>
        <p:spPr>
          <a:xfrm>
            <a:off x="5148263" y="3789363"/>
            <a:ext cx="1944687" cy="1370012"/>
          </a:xfrm>
          <a:noFill/>
          <a:ln/>
        </p:spPr>
      </p:pic>
      <p:sp>
        <p:nvSpPr>
          <p:cNvPr id="32777" name="Text Box 9"/>
          <p:cNvSpPr txBox="1">
            <a:spLocks noChangeArrowheads="1"/>
          </p:cNvSpPr>
          <p:nvPr/>
        </p:nvSpPr>
        <p:spPr bwMode="auto">
          <a:xfrm>
            <a:off x="5292725" y="3933825"/>
            <a:ext cx="184150" cy="366713"/>
          </a:xfrm>
          <a:prstGeom prst="rect">
            <a:avLst/>
          </a:prstGeom>
          <a:noFill/>
          <a:ln w="9525">
            <a:noFill/>
            <a:miter lim="800000"/>
            <a:headEnd/>
            <a:tailEnd/>
          </a:ln>
          <a:effectLst/>
        </p:spPr>
        <p:txBody>
          <a:bodyPr wrap="none">
            <a:spAutoFit/>
          </a:bodyPr>
          <a:lstStyle/>
          <a:p>
            <a:endParaRPr lang="es-ES"/>
          </a:p>
        </p:txBody>
      </p:sp>
      <p:sp>
        <p:nvSpPr>
          <p:cNvPr id="32778" name="Text Box 10"/>
          <p:cNvSpPr txBox="1">
            <a:spLocks noChangeArrowheads="1"/>
          </p:cNvSpPr>
          <p:nvPr/>
        </p:nvSpPr>
        <p:spPr bwMode="auto">
          <a:xfrm>
            <a:off x="5148263" y="4221163"/>
            <a:ext cx="1120775" cy="366712"/>
          </a:xfrm>
          <a:prstGeom prst="rect">
            <a:avLst/>
          </a:prstGeom>
          <a:noFill/>
          <a:ln w="9525">
            <a:noFill/>
            <a:miter lim="800000"/>
            <a:headEnd/>
            <a:tailEnd/>
          </a:ln>
          <a:effectLst/>
        </p:spPr>
        <p:txBody>
          <a:bodyPr>
            <a:spAutoFit/>
          </a:bodyPr>
          <a:lstStyle/>
          <a:p>
            <a:endParaRPr lang="es-E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ltLang="zh-TW">
                <a:ea typeface="新細明體" pitchFamily="18" charset="-120"/>
              </a:rPr>
              <a:t>Sports</a:t>
            </a:r>
          </a:p>
        </p:txBody>
      </p:sp>
      <p:sp>
        <p:nvSpPr>
          <p:cNvPr id="35843" name="Rectangle 3"/>
          <p:cNvSpPr>
            <a:spLocks noGrp="1" noChangeArrowheads="1"/>
          </p:cNvSpPr>
          <p:nvPr>
            <p:ph type="body" idx="1"/>
          </p:nvPr>
        </p:nvSpPr>
        <p:spPr>
          <a:xfrm>
            <a:off x="457200" y="1600200"/>
            <a:ext cx="8229600" cy="4565650"/>
          </a:xfrm>
        </p:spPr>
        <p:txBody>
          <a:bodyPr/>
          <a:lstStyle/>
          <a:p>
            <a:pPr>
              <a:lnSpc>
                <a:spcPct val="90000"/>
              </a:lnSpc>
            </a:pPr>
            <a:r>
              <a:rPr lang="en-US" altLang="zh-TW" sz="2400">
                <a:ea typeface="新細明體" pitchFamily="18" charset="-120"/>
              </a:rPr>
              <a:t>England’s national sport: </a:t>
            </a:r>
            <a:r>
              <a:rPr lang="en-US" altLang="zh-TW" sz="2400">
                <a:ea typeface="新細明體" pitchFamily="18" charset="-120"/>
                <a:hlinkClick r:id="rId2" action="ppaction://hlinksldjump"/>
              </a:rPr>
              <a:t>cricket</a:t>
            </a:r>
            <a:endParaRPr lang="en-US" altLang="zh-TW" sz="2400">
              <a:ea typeface="新細明體" pitchFamily="18" charset="-120"/>
            </a:endParaRPr>
          </a:p>
          <a:p>
            <a:pPr lvl="1">
              <a:lnSpc>
                <a:spcPct val="90000"/>
              </a:lnSpc>
            </a:pPr>
            <a:r>
              <a:rPr lang="en-US" altLang="zh-TW" sz="2000">
                <a:ea typeface="新細明體" pitchFamily="18" charset="-120"/>
              </a:rPr>
              <a:t>Most popular sport: soccer (football)</a:t>
            </a:r>
          </a:p>
          <a:p>
            <a:pPr>
              <a:lnSpc>
                <a:spcPct val="90000"/>
              </a:lnSpc>
            </a:pPr>
            <a:r>
              <a:rPr lang="en-US" altLang="zh-TW" sz="2400">
                <a:ea typeface="新細明體" pitchFamily="18" charset="-120"/>
              </a:rPr>
              <a:t>Rugby: this sport used to be played by the rich upper class only</a:t>
            </a:r>
          </a:p>
          <a:p>
            <a:pPr>
              <a:lnSpc>
                <a:spcPct val="90000"/>
              </a:lnSpc>
            </a:pPr>
            <a:r>
              <a:rPr lang="en-US" altLang="zh-TW" sz="2400">
                <a:ea typeface="新細明體" pitchFamily="18" charset="-120"/>
              </a:rPr>
              <a:t>Tennis: Wimbledon</a:t>
            </a:r>
          </a:p>
          <a:p>
            <a:pPr lvl="1">
              <a:lnSpc>
                <a:spcPct val="90000"/>
              </a:lnSpc>
            </a:pPr>
            <a:r>
              <a:rPr lang="en-US" altLang="zh-TW" sz="2000">
                <a:ea typeface="新細明體" pitchFamily="18" charset="-120"/>
              </a:rPr>
              <a:t>Traditionally, visitors eat strawberries and cream while watching the game</a:t>
            </a:r>
          </a:p>
          <a:p>
            <a:pPr>
              <a:lnSpc>
                <a:spcPct val="90000"/>
              </a:lnSpc>
            </a:pPr>
            <a:r>
              <a:rPr lang="en-US" altLang="zh-TW" sz="2400">
                <a:ea typeface="新細明體" pitchFamily="18" charset="-120"/>
                <a:hlinkClick r:id="rId2" action="ppaction://hlinksldjump"/>
              </a:rPr>
              <a:t>Polo</a:t>
            </a:r>
            <a:r>
              <a:rPr lang="en-US" altLang="zh-TW" sz="2400">
                <a:ea typeface="新細明體" pitchFamily="18" charset="-120"/>
              </a:rPr>
              <a:t>: brought to Britain from India in the 19th Century by army officers </a:t>
            </a:r>
          </a:p>
          <a:p>
            <a:pPr>
              <a:lnSpc>
                <a:spcPct val="90000"/>
              </a:lnSpc>
            </a:pPr>
            <a:r>
              <a:rPr lang="en-US" altLang="zh-TW" sz="2400">
                <a:ea typeface="新細明體" pitchFamily="18" charset="-120"/>
              </a:rPr>
              <a:t>Boxing Day Hunts: Traditionally it is a day for fox hunting</a:t>
            </a:r>
          </a:p>
          <a:p>
            <a:pPr lvl="1">
              <a:lnSpc>
                <a:spcPct val="90000"/>
              </a:lnSpc>
            </a:pPr>
            <a:r>
              <a:rPr lang="en-US" altLang="zh-TW" sz="2000">
                <a:ea typeface="新細明體" pitchFamily="18" charset="-120"/>
              </a:rPr>
              <a:t>Boxing Day is the following day after Christmas Day </a:t>
            </a:r>
          </a:p>
          <a:p>
            <a:pPr lvl="1">
              <a:lnSpc>
                <a:spcPct val="90000"/>
              </a:lnSpc>
            </a:pPr>
            <a:r>
              <a:rPr lang="en-US" altLang="zh-TW" sz="2000">
                <a:ea typeface="新細明體" pitchFamily="18" charset="-120"/>
              </a:rPr>
              <a:t>18 February 2005: hunting with dogs became a </a:t>
            </a:r>
            <a:r>
              <a:rPr lang="en-US" altLang="zh-TW" sz="2000">
                <a:ea typeface="新細明體" pitchFamily="18" charset="-120"/>
                <a:hlinkClick r:id="rId2" action="ppaction://hlinksldjump"/>
              </a:rPr>
              <a:t>criminal offence</a:t>
            </a:r>
            <a:r>
              <a:rPr lang="en-US" altLang="zh-TW" sz="2000">
                <a:ea typeface="新細明體" pitchFamily="18" charset="-120"/>
              </a:rPr>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ltLang="zh-TW">
                <a:ea typeface="新細明體" pitchFamily="18" charset="-120"/>
              </a:rPr>
              <a:t>Superstitions</a:t>
            </a:r>
          </a:p>
        </p:txBody>
      </p:sp>
      <p:sp>
        <p:nvSpPr>
          <p:cNvPr id="24579" name="Rectangle 3"/>
          <p:cNvSpPr>
            <a:spLocks noGrp="1" noChangeArrowheads="1"/>
          </p:cNvSpPr>
          <p:nvPr>
            <p:ph type="body" idx="1"/>
          </p:nvPr>
        </p:nvSpPr>
        <p:spPr>
          <a:xfrm>
            <a:off x="457200" y="1341438"/>
            <a:ext cx="8229600" cy="5516562"/>
          </a:xfrm>
        </p:spPr>
        <p:txBody>
          <a:bodyPr/>
          <a:lstStyle/>
          <a:p>
            <a:pPr>
              <a:lnSpc>
                <a:spcPct val="80000"/>
              </a:lnSpc>
            </a:pPr>
            <a:r>
              <a:rPr lang="en-US" altLang="zh-TW" sz="2000">
                <a:ea typeface="新細明體" pitchFamily="18" charset="-120"/>
              </a:rPr>
              <a:t>Good Luck:</a:t>
            </a:r>
          </a:p>
          <a:p>
            <a:pPr lvl="1">
              <a:lnSpc>
                <a:spcPct val="80000"/>
              </a:lnSpc>
            </a:pPr>
            <a:r>
              <a:rPr lang="en-US" altLang="zh-TW" sz="1800">
                <a:ea typeface="新細明體" pitchFamily="18" charset="-120"/>
              </a:rPr>
              <a:t>Lucky to meet a </a:t>
            </a:r>
            <a:r>
              <a:rPr lang="en-US" altLang="zh-TW" sz="1800" b="1">
                <a:ea typeface="新細明體" pitchFamily="18" charset="-120"/>
              </a:rPr>
              <a:t>black cat</a:t>
            </a:r>
            <a:endParaRPr lang="en-US" altLang="zh-TW" sz="1800">
              <a:ea typeface="新細明體" pitchFamily="18" charset="-120"/>
            </a:endParaRPr>
          </a:p>
          <a:p>
            <a:pPr lvl="1">
              <a:lnSpc>
                <a:spcPct val="80000"/>
              </a:lnSpc>
            </a:pPr>
            <a:r>
              <a:rPr lang="en-US" altLang="zh-TW" sz="1800">
                <a:ea typeface="新細明體" pitchFamily="18" charset="-120"/>
              </a:rPr>
              <a:t>Lucky to </a:t>
            </a:r>
            <a:r>
              <a:rPr lang="en-US" altLang="zh-TW" sz="1800" b="1">
                <a:ea typeface="新細明體" pitchFamily="18" charset="-120"/>
              </a:rPr>
              <a:t>touch wood</a:t>
            </a:r>
            <a:endParaRPr lang="en-US" altLang="zh-TW" sz="1800">
              <a:ea typeface="新細明體" pitchFamily="18" charset="-120"/>
            </a:endParaRPr>
          </a:p>
          <a:p>
            <a:pPr lvl="1">
              <a:lnSpc>
                <a:spcPct val="80000"/>
              </a:lnSpc>
            </a:pPr>
            <a:r>
              <a:rPr lang="en-US" altLang="zh-TW" sz="1800">
                <a:ea typeface="新細明體" pitchFamily="18" charset="-120"/>
              </a:rPr>
              <a:t>Lucky to find a </a:t>
            </a:r>
            <a:r>
              <a:rPr lang="en-US" altLang="zh-TW" sz="1800" b="1">
                <a:ea typeface="新細明體" pitchFamily="18" charset="-120"/>
              </a:rPr>
              <a:t>clover plant with four leaves</a:t>
            </a:r>
            <a:r>
              <a:rPr lang="en-US" altLang="zh-TW" sz="1800">
                <a:ea typeface="新細明體" pitchFamily="18" charset="-120"/>
              </a:rPr>
              <a:t>. </a:t>
            </a:r>
          </a:p>
          <a:p>
            <a:pPr lvl="1">
              <a:lnSpc>
                <a:spcPct val="80000"/>
              </a:lnSpc>
            </a:pPr>
            <a:r>
              <a:rPr lang="en-US" altLang="zh-TW" sz="1800">
                <a:ea typeface="新細明體" pitchFamily="18" charset="-120"/>
              </a:rPr>
              <a:t>A right way up </a:t>
            </a:r>
            <a:r>
              <a:rPr lang="en-US" altLang="zh-TW" sz="1800" b="1">
                <a:ea typeface="新細明體" pitchFamily="18" charset="-120"/>
              </a:rPr>
              <a:t>horseshoe </a:t>
            </a:r>
            <a:r>
              <a:rPr lang="en-US" altLang="zh-TW" sz="1800">
                <a:ea typeface="新細明體" pitchFamily="18" charset="-120"/>
              </a:rPr>
              <a:t>over the door brings good luck (like a “U”)</a:t>
            </a:r>
          </a:p>
          <a:p>
            <a:pPr lvl="1">
              <a:lnSpc>
                <a:spcPct val="80000"/>
              </a:lnSpc>
            </a:pPr>
            <a:r>
              <a:rPr lang="en-US" altLang="zh-TW" sz="1800" b="1">
                <a:ea typeface="新細明體" pitchFamily="18" charset="-120"/>
              </a:rPr>
              <a:t>Catch falling leaves in Autumn </a:t>
            </a:r>
            <a:r>
              <a:rPr lang="en-US" altLang="zh-TW" sz="1800">
                <a:ea typeface="新細明體" pitchFamily="18" charset="-120"/>
              </a:rPr>
              <a:t>and you're have good luck. </a:t>
            </a:r>
          </a:p>
          <a:p>
            <a:pPr>
              <a:lnSpc>
                <a:spcPct val="80000"/>
              </a:lnSpc>
            </a:pPr>
            <a:r>
              <a:rPr lang="en-US" altLang="zh-TW" sz="2000">
                <a:ea typeface="新細明體" pitchFamily="18" charset="-120"/>
              </a:rPr>
              <a:t>Bad Luck:</a:t>
            </a:r>
          </a:p>
          <a:p>
            <a:pPr lvl="1">
              <a:lnSpc>
                <a:spcPct val="80000"/>
              </a:lnSpc>
            </a:pPr>
            <a:r>
              <a:rPr lang="en-US" altLang="zh-TW" sz="1800">
                <a:ea typeface="新細明體" pitchFamily="18" charset="-120"/>
              </a:rPr>
              <a:t>Unlucky to walk underneath a</a:t>
            </a:r>
            <a:r>
              <a:rPr lang="en-US" altLang="zh-TW" sz="1800" b="1">
                <a:ea typeface="新細明體" pitchFamily="18" charset="-120"/>
              </a:rPr>
              <a:t> ladder</a:t>
            </a:r>
            <a:r>
              <a:rPr lang="en-US" altLang="zh-TW" sz="1800">
                <a:ea typeface="新細明體" pitchFamily="18" charset="-120"/>
              </a:rPr>
              <a:t> </a:t>
            </a:r>
          </a:p>
          <a:p>
            <a:pPr lvl="1">
              <a:lnSpc>
                <a:spcPct val="80000"/>
              </a:lnSpc>
            </a:pPr>
            <a:r>
              <a:rPr lang="en-US" altLang="zh-TW" sz="1800">
                <a:ea typeface="新細明體" pitchFamily="18" charset="-120"/>
              </a:rPr>
              <a:t>Seven years bad luck to </a:t>
            </a:r>
            <a:r>
              <a:rPr lang="en-US" altLang="zh-TW" sz="1800" b="1">
                <a:ea typeface="新細明體" pitchFamily="18" charset="-120"/>
              </a:rPr>
              <a:t>break a mirror</a:t>
            </a:r>
            <a:endParaRPr lang="en-US" altLang="zh-TW" sz="1800">
              <a:ea typeface="新細明體" pitchFamily="18" charset="-120"/>
            </a:endParaRPr>
          </a:p>
          <a:p>
            <a:pPr lvl="1">
              <a:lnSpc>
                <a:spcPct val="80000"/>
              </a:lnSpc>
            </a:pPr>
            <a:r>
              <a:rPr lang="en-US" altLang="zh-TW" sz="1800">
                <a:ea typeface="新細明體" pitchFamily="18" charset="-120"/>
              </a:rPr>
              <a:t>Unlucky to </a:t>
            </a:r>
            <a:r>
              <a:rPr lang="en-US" altLang="zh-TW" sz="1800" b="1">
                <a:ea typeface="新細明體" pitchFamily="18" charset="-120"/>
              </a:rPr>
              <a:t>see one magpie</a:t>
            </a:r>
            <a:r>
              <a:rPr lang="en-US" altLang="zh-TW" sz="1800">
                <a:ea typeface="新細明體" pitchFamily="18" charset="-120"/>
              </a:rPr>
              <a:t>, lucky to see two, etc. </a:t>
            </a:r>
          </a:p>
          <a:p>
            <a:pPr lvl="1">
              <a:lnSpc>
                <a:spcPct val="80000"/>
              </a:lnSpc>
            </a:pPr>
            <a:r>
              <a:rPr lang="en-US" altLang="zh-TW" sz="1800">
                <a:ea typeface="新細明體" pitchFamily="18" charset="-120"/>
              </a:rPr>
              <a:t>Unlucky to </a:t>
            </a:r>
            <a:r>
              <a:rPr lang="en-US" altLang="zh-TW" sz="1800" b="1">
                <a:ea typeface="新細明體" pitchFamily="18" charset="-120"/>
              </a:rPr>
              <a:t>spill salt</a:t>
            </a:r>
            <a:r>
              <a:rPr lang="en-US" altLang="zh-TW" sz="1800">
                <a:ea typeface="新細明體" pitchFamily="18" charset="-120"/>
              </a:rPr>
              <a:t>. If you do, you must throw it over your shoulder to counteract the bad luck </a:t>
            </a:r>
          </a:p>
          <a:p>
            <a:pPr lvl="1">
              <a:lnSpc>
                <a:spcPct val="80000"/>
              </a:lnSpc>
            </a:pPr>
            <a:r>
              <a:rPr lang="en-US" altLang="zh-TW" sz="1800">
                <a:ea typeface="新細明體" pitchFamily="18" charset="-120"/>
              </a:rPr>
              <a:t>Unlucky to </a:t>
            </a:r>
            <a:r>
              <a:rPr lang="en-US" altLang="zh-TW" sz="1800" b="1">
                <a:ea typeface="新細明體" pitchFamily="18" charset="-120"/>
              </a:rPr>
              <a:t>open an umbrella in doors</a:t>
            </a:r>
            <a:r>
              <a:rPr lang="en-US" altLang="zh-TW" sz="1800">
                <a:ea typeface="新細明體" pitchFamily="18" charset="-120"/>
              </a:rPr>
              <a:t>.</a:t>
            </a:r>
          </a:p>
          <a:p>
            <a:pPr lvl="1">
              <a:lnSpc>
                <a:spcPct val="80000"/>
              </a:lnSpc>
            </a:pPr>
            <a:r>
              <a:rPr lang="en-US" altLang="zh-TW" sz="1800">
                <a:ea typeface="新細明體" pitchFamily="18" charset="-120"/>
              </a:rPr>
              <a:t>The </a:t>
            </a:r>
            <a:r>
              <a:rPr lang="en-US" altLang="zh-TW" sz="1800" b="1">
                <a:ea typeface="新細明體" pitchFamily="18" charset="-120"/>
              </a:rPr>
              <a:t>number thirteen</a:t>
            </a:r>
            <a:r>
              <a:rPr lang="en-US" altLang="zh-TW" sz="1800">
                <a:ea typeface="新細明體" pitchFamily="18" charset="-120"/>
              </a:rPr>
              <a:t> is unlucky</a:t>
            </a:r>
          </a:p>
          <a:p>
            <a:pPr lvl="2">
              <a:lnSpc>
                <a:spcPct val="80000"/>
              </a:lnSpc>
            </a:pPr>
            <a:r>
              <a:rPr lang="en-US" altLang="zh-TW" sz="1600">
                <a:ea typeface="新細明體" pitchFamily="18" charset="-120"/>
              </a:rPr>
              <a:t>Friday the thirteenth is a double unlucky day because Jesus was crucified on a Friday. </a:t>
            </a:r>
          </a:p>
          <a:p>
            <a:pPr lvl="1">
              <a:lnSpc>
                <a:spcPct val="80000"/>
              </a:lnSpc>
            </a:pPr>
            <a:r>
              <a:rPr lang="en-US" altLang="zh-TW" sz="1800">
                <a:ea typeface="新細明體" pitchFamily="18" charset="-120"/>
              </a:rPr>
              <a:t>Unlucky to put </a:t>
            </a:r>
            <a:r>
              <a:rPr lang="en-US" altLang="zh-TW" sz="1800" b="1">
                <a:ea typeface="新細明體" pitchFamily="18" charset="-120"/>
              </a:rPr>
              <a:t>new shoes on the table</a:t>
            </a:r>
          </a:p>
          <a:p>
            <a:pPr lvl="1">
              <a:lnSpc>
                <a:spcPct val="80000"/>
              </a:lnSpc>
            </a:pPr>
            <a:r>
              <a:rPr lang="en-US" altLang="zh-TW" sz="1800">
                <a:ea typeface="新細明體" pitchFamily="18" charset="-120"/>
              </a:rPr>
              <a:t>Unlucky to </a:t>
            </a:r>
            <a:r>
              <a:rPr lang="en-US" altLang="zh-TW" sz="1800" b="1">
                <a:ea typeface="新細明體" pitchFamily="18" charset="-120"/>
              </a:rPr>
              <a:t>pass someone on the stairs</a:t>
            </a:r>
            <a:endParaRPr lang="en-US" altLang="zh-TW" sz="1800">
              <a:ea typeface="新細明體" pitchFamily="18" charset="-12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ltLang="zh-TW">
                <a:ea typeface="新細明體" pitchFamily="18" charset="-120"/>
              </a:rPr>
              <a:t>Vocabulary</a:t>
            </a:r>
          </a:p>
        </p:txBody>
      </p:sp>
      <p:sp>
        <p:nvSpPr>
          <p:cNvPr id="37892" name="Rectangle 4"/>
          <p:cNvSpPr>
            <a:spLocks noGrp="1" noChangeArrowheads="1"/>
          </p:cNvSpPr>
          <p:nvPr>
            <p:ph type="body" sz="half" idx="1"/>
          </p:nvPr>
        </p:nvSpPr>
        <p:spPr/>
        <p:txBody>
          <a:bodyPr/>
          <a:lstStyle/>
          <a:p>
            <a:pPr>
              <a:lnSpc>
                <a:spcPct val="80000"/>
              </a:lnSpc>
            </a:pPr>
            <a:r>
              <a:rPr lang="en-US" altLang="zh-TW" sz="2400">
                <a:ea typeface="新細明體" pitchFamily="18" charset="-120"/>
              </a:rPr>
              <a:t>Agricultural </a:t>
            </a:r>
            <a:r>
              <a:rPr lang="zh-TW" altLang="en-US" sz="2400">
                <a:ea typeface="新細明體" pitchFamily="18" charset="-120"/>
              </a:rPr>
              <a:t>農業的</a:t>
            </a:r>
          </a:p>
          <a:p>
            <a:pPr>
              <a:lnSpc>
                <a:spcPct val="80000"/>
              </a:lnSpc>
            </a:pPr>
            <a:r>
              <a:rPr lang="en-US" altLang="zh-TW" sz="2400">
                <a:ea typeface="新細明體" pitchFamily="18" charset="-120"/>
              </a:rPr>
              <a:t>Moorland </a:t>
            </a:r>
            <a:r>
              <a:rPr lang="zh-TW" altLang="en-US" sz="2400">
                <a:ea typeface="新細明體" pitchFamily="18" charset="-120"/>
              </a:rPr>
              <a:t>荒野</a:t>
            </a:r>
            <a:r>
              <a:rPr lang="en-US" altLang="zh-TW" sz="2400">
                <a:ea typeface="新細明體" pitchFamily="18" charset="-120"/>
              </a:rPr>
              <a:t>;</a:t>
            </a:r>
            <a:r>
              <a:rPr lang="zh-TW" altLang="en-US" sz="2400">
                <a:ea typeface="新細明體" pitchFamily="18" charset="-120"/>
              </a:rPr>
              <a:t>高沼地 </a:t>
            </a:r>
          </a:p>
          <a:p>
            <a:pPr>
              <a:lnSpc>
                <a:spcPct val="80000"/>
              </a:lnSpc>
            </a:pPr>
            <a:r>
              <a:rPr lang="en-US" altLang="zh-TW" sz="2400">
                <a:ea typeface="新細明體" pitchFamily="18" charset="-120"/>
              </a:rPr>
              <a:t>Invasion </a:t>
            </a:r>
            <a:r>
              <a:rPr lang="zh-TW" altLang="en-US" sz="2400">
                <a:ea typeface="新細明體" pitchFamily="18" charset="-120"/>
              </a:rPr>
              <a:t>入侵</a:t>
            </a:r>
            <a:r>
              <a:rPr lang="en-US" altLang="zh-TW" sz="2400">
                <a:ea typeface="新細明體" pitchFamily="18" charset="-120"/>
              </a:rPr>
              <a:t>,</a:t>
            </a:r>
            <a:r>
              <a:rPr lang="zh-TW" altLang="en-US" sz="2400">
                <a:ea typeface="新細明體" pitchFamily="18" charset="-120"/>
              </a:rPr>
              <a:t>侵略 </a:t>
            </a:r>
          </a:p>
          <a:p>
            <a:pPr>
              <a:lnSpc>
                <a:spcPct val="80000"/>
              </a:lnSpc>
            </a:pPr>
            <a:r>
              <a:rPr lang="en-US" altLang="zh-TW" sz="2400">
                <a:ea typeface="新細明體" pitchFamily="18" charset="-120"/>
              </a:rPr>
              <a:t>Surname </a:t>
            </a:r>
            <a:r>
              <a:rPr lang="zh-TW" altLang="en-US" sz="2400">
                <a:ea typeface="新細明體" pitchFamily="18" charset="-120"/>
              </a:rPr>
              <a:t>姓 </a:t>
            </a:r>
          </a:p>
          <a:p>
            <a:pPr>
              <a:lnSpc>
                <a:spcPct val="80000"/>
              </a:lnSpc>
            </a:pPr>
            <a:r>
              <a:rPr lang="en-US" altLang="zh-TW" sz="2400">
                <a:ea typeface="新細明體" pitchFamily="18" charset="-120"/>
              </a:rPr>
              <a:t>Renounced </a:t>
            </a:r>
            <a:r>
              <a:rPr lang="zh-TW" altLang="en-US" sz="2400">
                <a:ea typeface="新細明體" pitchFamily="18" charset="-120"/>
              </a:rPr>
              <a:t>聲明放棄</a:t>
            </a:r>
            <a:r>
              <a:rPr lang="en-US" altLang="zh-TW" sz="2400">
                <a:ea typeface="新細明體" pitchFamily="18" charset="-120"/>
              </a:rPr>
              <a:t>;</a:t>
            </a:r>
            <a:r>
              <a:rPr lang="zh-TW" altLang="en-US" sz="2400">
                <a:ea typeface="新細明體" pitchFamily="18" charset="-120"/>
              </a:rPr>
              <a:t>拋棄 </a:t>
            </a:r>
          </a:p>
          <a:p>
            <a:pPr>
              <a:lnSpc>
                <a:spcPct val="80000"/>
              </a:lnSpc>
            </a:pPr>
            <a:r>
              <a:rPr lang="en-US" altLang="zh-TW" sz="2400">
                <a:ea typeface="新細明體" pitchFamily="18" charset="-120"/>
              </a:rPr>
              <a:t>Titles </a:t>
            </a:r>
            <a:r>
              <a:rPr lang="zh-TW" altLang="en-US" sz="2400">
                <a:ea typeface="新細明體" pitchFamily="18" charset="-120"/>
              </a:rPr>
              <a:t>頭銜</a:t>
            </a:r>
            <a:r>
              <a:rPr lang="en-US" altLang="zh-TW" sz="2400">
                <a:ea typeface="新細明體" pitchFamily="18" charset="-120"/>
              </a:rPr>
              <a:t>;</a:t>
            </a:r>
            <a:r>
              <a:rPr lang="zh-TW" altLang="en-US" sz="2400">
                <a:ea typeface="新細明體" pitchFamily="18" charset="-120"/>
              </a:rPr>
              <a:t>稱號 </a:t>
            </a:r>
          </a:p>
          <a:p>
            <a:pPr>
              <a:lnSpc>
                <a:spcPct val="80000"/>
              </a:lnSpc>
            </a:pPr>
            <a:r>
              <a:rPr lang="en-US" altLang="zh-TW" sz="2400">
                <a:ea typeface="新細明體" pitchFamily="18" charset="-120"/>
              </a:rPr>
              <a:t>Adopted </a:t>
            </a:r>
            <a:r>
              <a:rPr lang="zh-TW" altLang="en-US" sz="2400">
                <a:ea typeface="新細明體" pitchFamily="18" charset="-120"/>
              </a:rPr>
              <a:t>被採用的 </a:t>
            </a:r>
          </a:p>
          <a:p>
            <a:pPr>
              <a:lnSpc>
                <a:spcPct val="80000"/>
              </a:lnSpc>
            </a:pPr>
            <a:r>
              <a:rPr lang="en-US" altLang="zh-TW" sz="2400">
                <a:ea typeface="新細明體" pitchFamily="18" charset="-120"/>
              </a:rPr>
              <a:t>Sentiment </a:t>
            </a:r>
            <a:r>
              <a:rPr lang="zh-TW" altLang="en-US" sz="2400">
                <a:ea typeface="新細明體" pitchFamily="18" charset="-120"/>
              </a:rPr>
              <a:t>感情</a:t>
            </a:r>
            <a:r>
              <a:rPr lang="en-US" altLang="zh-TW" sz="2400">
                <a:ea typeface="新細明體" pitchFamily="18" charset="-120"/>
              </a:rPr>
              <a:t>,</a:t>
            </a:r>
            <a:r>
              <a:rPr lang="zh-TW" altLang="en-US" sz="2400">
                <a:ea typeface="新細明體" pitchFamily="18" charset="-120"/>
              </a:rPr>
              <a:t>心情</a:t>
            </a:r>
            <a:r>
              <a:rPr lang="en-US" altLang="zh-TW" sz="2400">
                <a:ea typeface="新細明體" pitchFamily="18" charset="-120"/>
              </a:rPr>
              <a:t>;</a:t>
            </a:r>
            <a:r>
              <a:rPr lang="zh-TW" altLang="en-US" sz="2400">
                <a:ea typeface="新細明體" pitchFamily="18" charset="-120"/>
              </a:rPr>
              <a:t>情操 </a:t>
            </a:r>
          </a:p>
          <a:p>
            <a:pPr>
              <a:lnSpc>
                <a:spcPct val="80000"/>
              </a:lnSpc>
            </a:pPr>
            <a:r>
              <a:rPr lang="en-US" altLang="zh-TW" sz="2400">
                <a:ea typeface="新細明體" pitchFamily="18" charset="-120"/>
              </a:rPr>
              <a:t>Duties</a:t>
            </a:r>
            <a:r>
              <a:rPr lang="zh-TW" altLang="en-US" sz="2400">
                <a:ea typeface="新細明體" pitchFamily="18" charset="-120"/>
              </a:rPr>
              <a:t>職責</a:t>
            </a:r>
            <a:r>
              <a:rPr lang="en-US" altLang="zh-TW" sz="2400">
                <a:ea typeface="新細明體" pitchFamily="18" charset="-120"/>
              </a:rPr>
              <a:t>;</a:t>
            </a:r>
            <a:r>
              <a:rPr lang="zh-TW" altLang="en-US" sz="2400">
                <a:ea typeface="新細明體" pitchFamily="18" charset="-120"/>
              </a:rPr>
              <a:t>職務 </a:t>
            </a:r>
          </a:p>
        </p:txBody>
      </p:sp>
      <p:sp>
        <p:nvSpPr>
          <p:cNvPr id="37893" name="Rectangle 5"/>
          <p:cNvSpPr>
            <a:spLocks noGrp="1" noChangeArrowheads="1"/>
          </p:cNvSpPr>
          <p:nvPr>
            <p:ph type="body" sz="half" idx="2"/>
          </p:nvPr>
        </p:nvSpPr>
        <p:spPr/>
        <p:txBody>
          <a:bodyPr/>
          <a:lstStyle/>
          <a:p>
            <a:pPr>
              <a:lnSpc>
                <a:spcPct val="80000"/>
              </a:lnSpc>
            </a:pPr>
            <a:r>
              <a:rPr lang="en-US" altLang="zh-TW" sz="2400">
                <a:ea typeface="新細明體" pitchFamily="18" charset="-120"/>
              </a:rPr>
              <a:t>Pastries </a:t>
            </a:r>
            <a:r>
              <a:rPr lang="zh-TW" altLang="en-US" sz="2400">
                <a:ea typeface="新細明體" pitchFamily="18" charset="-120"/>
              </a:rPr>
              <a:t>酥皮點心 </a:t>
            </a:r>
          </a:p>
          <a:p>
            <a:pPr>
              <a:lnSpc>
                <a:spcPct val="80000"/>
              </a:lnSpc>
            </a:pPr>
            <a:r>
              <a:rPr lang="en-US" altLang="zh-TW" sz="2400">
                <a:ea typeface="新細明體" pitchFamily="18" charset="-120"/>
              </a:rPr>
              <a:t>Cricket </a:t>
            </a:r>
            <a:r>
              <a:rPr lang="zh-TW" altLang="en-US" sz="2400">
                <a:ea typeface="新細明體" pitchFamily="18" charset="-120"/>
              </a:rPr>
              <a:t>板球 </a:t>
            </a:r>
          </a:p>
          <a:p>
            <a:pPr>
              <a:lnSpc>
                <a:spcPct val="80000"/>
              </a:lnSpc>
            </a:pPr>
            <a:r>
              <a:rPr lang="en-US" altLang="zh-TW" sz="2400">
                <a:ea typeface="新細明體" pitchFamily="18" charset="-120"/>
              </a:rPr>
              <a:t>Polo </a:t>
            </a:r>
            <a:r>
              <a:rPr lang="zh-TW" altLang="en-US" sz="2400">
                <a:ea typeface="新細明體" pitchFamily="18" charset="-120"/>
              </a:rPr>
              <a:t>馬球 </a:t>
            </a:r>
          </a:p>
          <a:p>
            <a:pPr>
              <a:lnSpc>
                <a:spcPct val="80000"/>
              </a:lnSpc>
            </a:pPr>
            <a:r>
              <a:rPr lang="en-US" altLang="zh-TW" sz="2400">
                <a:ea typeface="新細明體" pitchFamily="18" charset="-120"/>
              </a:rPr>
              <a:t>Criminal </a:t>
            </a:r>
            <a:r>
              <a:rPr lang="zh-TW" altLang="en-US" sz="2400">
                <a:ea typeface="新細明體" pitchFamily="18" charset="-120"/>
              </a:rPr>
              <a:t>犯罪的</a:t>
            </a:r>
            <a:r>
              <a:rPr lang="en-US" altLang="zh-TW" sz="2400">
                <a:ea typeface="新細明體" pitchFamily="18" charset="-120"/>
              </a:rPr>
              <a:t>,</a:t>
            </a:r>
            <a:r>
              <a:rPr lang="zh-TW" altLang="en-US" sz="2400">
                <a:ea typeface="新細明體" pitchFamily="18" charset="-120"/>
              </a:rPr>
              <a:t>犯法的 </a:t>
            </a:r>
          </a:p>
          <a:p>
            <a:pPr>
              <a:lnSpc>
                <a:spcPct val="80000"/>
              </a:lnSpc>
            </a:pPr>
            <a:r>
              <a:rPr lang="en-US" altLang="zh-TW" sz="2400">
                <a:ea typeface="新細明體" pitchFamily="18" charset="-120"/>
              </a:rPr>
              <a:t>Offense </a:t>
            </a:r>
            <a:r>
              <a:rPr lang="zh-TW" altLang="en-US" sz="2400">
                <a:ea typeface="新細明體" pitchFamily="18" charset="-120"/>
              </a:rPr>
              <a:t>過</a:t>
            </a:r>
            <a:r>
              <a:rPr lang="en-US" altLang="zh-TW" sz="2400">
                <a:ea typeface="新細明體" pitchFamily="18" charset="-120"/>
              </a:rPr>
              <a:t>;</a:t>
            </a:r>
            <a:r>
              <a:rPr lang="zh-TW" altLang="en-US" sz="2400">
                <a:ea typeface="新細明體" pitchFamily="18" charset="-120"/>
              </a:rPr>
              <a:t>犯法</a:t>
            </a:r>
            <a:r>
              <a:rPr lang="en-US" altLang="zh-TW" sz="2400">
                <a:ea typeface="新細明體" pitchFamily="18" charset="-120"/>
              </a:rPr>
              <a:t>(</a:t>
            </a:r>
            <a:r>
              <a:rPr lang="zh-TW" altLang="en-US" sz="2400">
                <a:ea typeface="新細明體" pitchFamily="18" charset="-120"/>
              </a:rPr>
              <a:t>行為</a:t>
            </a:r>
            <a:r>
              <a:rPr lang="en-US" altLang="zh-TW" sz="2400">
                <a:ea typeface="新細明體" pitchFamily="18" charset="-120"/>
              </a:rPr>
              <a:t>);</a:t>
            </a:r>
            <a:r>
              <a:rPr lang="zh-TW" altLang="en-US" sz="2400">
                <a:ea typeface="新細明體" pitchFamily="18" charset="-120"/>
              </a:rPr>
              <a:t>過錯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zh-TW">
                <a:ea typeface="新細明體" pitchFamily="18" charset="-120"/>
              </a:rPr>
              <a:t>Reference</a:t>
            </a:r>
          </a:p>
        </p:txBody>
      </p:sp>
      <p:sp>
        <p:nvSpPr>
          <p:cNvPr id="38915" name="Rectangle 3"/>
          <p:cNvSpPr>
            <a:spLocks noGrp="1" noChangeArrowheads="1"/>
          </p:cNvSpPr>
          <p:nvPr>
            <p:ph type="body" idx="1"/>
          </p:nvPr>
        </p:nvSpPr>
        <p:spPr/>
        <p:txBody>
          <a:bodyPr/>
          <a:lstStyle/>
          <a:p>
            <a:r>
              <a:rPr lang="en-US" altLang="zh-TW">
                <a:ea typeface="新細明體" pitchFamily="18" charset="-120"/>
              </a:rPr>
              <a:t>British Life and Culture</a:t>
            </a:r>
          </a:p>
          <a:p>
            <a:pPr lvl="1"/>
            <a:r>
              <a:rPr lang="en-US" altLang="zh-TW">
                <a:ea typeface="新細明體" pitchFamily="18" charset="-120"/>
              </a:rPr>
              <a:t>http://projectbritain.com</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altLang="zh-TW">
                <a:ea typeface="新細明體" pitchFamily="18" charset="-120"/>
              </a:rPr>
              <a:t>Questions for Thought</a:t>
            </a:r>
          </a:p>
        </p:txBody>
      </p:sp>
      <p:sp>
        <p:nvSpPr>
          <p:cNvPr id="36867" name="Rectangle 3"/>
          <p:cNvSpPr>
            <a:spLocks noGrp="1" noChangeArrowheads="1"/>
          </p:cNvSpPr>
          <p:nvPr>
            <p:ph type="body" idx="1"/>
          </p:nvPr>
        </p:nvSpPr>
        <p:spPr>
          <a:xfrm>
            <a:off x="457200" y="1600200"/>
            <a:ext cx="8229600" cy="4852988"/>
          </a:xfrm>
        </p:spPr>
        <p:txBody>
          <a:bodyPr/>
          <a:lstStyle/>
          <a:p>
            <a:r>
              <a:rPr lang="en-US" altLang="zh-TW">
                <a:ea typeface="新細明體" pitchFamily="18" charset="-120"/>
              </a:rPr>
              <a:t>Can you think of any examples of how we are influenced by the British Culture?</a:t>
            </a:r>
          </a:p>
          <a:p>
            <a:r>
              <a:rPr lang="en-US" altLang="zh-TW">
                <a:ea typeface="新細明體" pitchFamily="18" charset="-120"/>
              </a:rPr>
              <a:t>What do you know about the British Culture?</a:t>
            </a:r>
          </a:p>
          <a:p>
            <a:r>
              <a:rPr lang="en-US" altLang="zh-TW">
                <a:ea typeface="新細明體" pitchFamily="18" charset="-120"/>
              </a:rPr>
              <a:t>As we discuss different aspects of British culture, can you see any similarities or differences with our own Taiwanese culture?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ltLang="zh-TW">
                <a:ea typeface="新細明體" pitchFamily="18" charset="-120"/>
              </a:rPr>
              <a:t>National Identity</a:t>
            </a:r>
          </a:p>
        </p:txBody>
      </p:sp>
      <p:sp>
        <p:nvSpPr>
          <p:cNvPr id="25603" name="Rectangle 3"/>
          <p:cNvSpPr>
            <a:spLocks noGrp="1" noChangeArrowheads="1"/>
          </p:cNvSpPr>
          <p:nvPr>
            <p:ph type="body" sz="half" idx="1"/>
          </p:nvPr>
        </p:nvSpPr>
        <p:spPr>
          <a:xfrm>
            <a:off x="457200" y="1600200"/>
            <a:ext cx="8075613" cy="5257800"/>
          </a:xfrm>
        </p:spPr>
        <p:txBody>
          <a:bodyPr/>
          <a:lstStyle/>
          <a:p>
            <a:r>
              <a:rPr lang="en-US" altLang="zh-TW" sz="2800">
                <a:ea typeface="新細明體" pitchFamily="18" charset="-120"/>
              </a:rPr>
              <a:t>English (specifically England) =/= British (generally Great Britain)</a:t>
            </a:r>
          </a:p>
          <a:p>
            <a:r>
              <a:rPr lang="en-US" altLang="zh-TW" sz="2800">
                <a:ea typeface="新細明體" pitchFamily="18" charset="-120"/>
              </a:rPr>
              <a:t>United Kingdom - England, Scotland, Wales and Ireland </a:t>
            </a:r>
          </a:p>
          <a:p>
            <a:r>
              <a:rPr lang="en-US" altLang="zh-TW" sz="2800">
                <a:ea typeface="新細明體" pitchFamily="18" charset="-120"/>
              </a:rPr>
              <a:t>Britain = England, Scotland, and Wales</a:t>
            </a:r>
          </a:p>
          <a:p>
            <a:r>
              <a:rPr lang="en-US" altLang="zh-TW" sz="2800">
                <a:ea typeface="新細明體" pitchFamily="18" charset="-120"/>
              </a:rPr>
              <a:t>National Flag = England (St. George) + Scotland (St. Andrew) + Ireland (St. Patrick)</a:t>
            </a:r>
          </a:p>
          <a:p>
            <a:endParaRPr lang="en-US" altLang="zh-TW" sz="2800">
              <a:ea typeface="新細明體" pitchFamily="18" charset="-120"/>
            </a:endParaRPr>
          </a:p>
          <a:p>
            <a:pPr>
              <a:buFontTx/>
              <a:buNone/>
            </a:pPr>
            <a:r>
              <a:rPr lang="en-US" altLang="zh-TW" sz="2800">
                <a:ea typeface="新細明體" pitchFamily="18" charset="-120"/>
              </a:rPr>
              <a:t>                  =                   +                  +              </a:t>
            </a:r>
          </a:p>
        </p:txBody>
      </p:sp>
      <p:pic>
        <p:nvPicPr>
          <p:cNvPr id="25611" name="Picture 11" descr="uk"/>
          <p:cNvPicPr>
            <a:picLocks noGrp="1" noChangeAspect="1" noChangeArrowheads="1"/>
          </p:cNvPicPr>
          <p:nvPr>
            <p:ph sz="quarter" idx="2"/>
          </p:nvPr>
        </p:nvPicPr>
        <p:blipFill>
          <a:blip r:embed="rId2" cstate="print"/>
          <a:srcRect/>
          <a:stretch>
            <a:fillRect/>
          </a:stretch>
        </p:blipFill>
        <p:spPr>
          <a:xfrm>
            <a:off x="179388" y="5229225"/>
            <a:ext cx="1728787" cy="865188"/>
          </a:xfrm>
          <a:noFill/>
          <a:ln/>
        </p:spPr>
      </p:pic>
      <p:pic>
        <p:nvPicPr>
          <p:cNvPr id="25613" name="Picture 13" descr="english"/>
          <p:cNvPicPr>
            <a:picLocks noGrp="1" noChangeAspect="1" noChangeArrowheads="1"/>
          </p:cNvPicPr>
          <p:nvPr>
            <p:ph sz="quarter" idx="3"/>
          </p:nvPr>
        </p:nvPicPr>
        <p:blipFill>
          <a:blip r:embed="rId3" cstate="print"/>
          <a:srcRect/>
          <a:stretch>
            <a:fillRect/>
          </a:stretch>
        </p:blipFill>
        <p:spPr>
          <a:xfrm>
            <a:off x="2916238" y="5373688"/>
            <a:ext cx="1079500" cy="652462"/>
          </a:xfrm>
          <a:noFill/>
          <a:ln/>
        </p:spPr>
      </p:pic>
      <p:pic>
        <p:nvPicPr>
          <p:cNvPr id="25615" name="Picture 15" descr="scottish"/>
          <p:cNvPicPr>
            <a:picLocks noChangeAspect="1" noChangeArrowheads="1"/>
          </p:cNvPicPr>
          <p:nvPr/>
        </p:nvPicPr>
        <p:blipFill>
          <a:blip r:embed="rId4" cstate="print"/>
          <a:srcRect/>
          <a:stretch>
            <a:fillRect/>
          </a:stretch>
        </p:blipFill>
        <p:spPr bwMode="auto">
          <a:xfrm>
            <a:off x="4932363" y="5373688"/>
            <a:ext cx="1152525" cy="684212"/>
          </a:xfrm>
          <a:prstGeom prst="rect">
            <a:avLst/>
          </a:prstGeom>
          <a:noFill/>
        </p:spPr>
      </p:pic>
      <p:pic>
        <p:nvPicPr>
          <p:cNvPr id="25616" name="Picture 16" descr="stpatrick2"/>
          <p:cNvPicPr>
            <a:picLocks noChangeAspect="1" noChangeArrowheads="1"/>
          </p:cNvPicPr>
          <p:nvPr/>
        </p:nvPicPr>
        <p:blipFill>
          <a:blip r:embed="rId5"/>
          <a:srcRect/>
          <a:stretch>
            <a:fillRect/>
          </a:stretch>
        </p:blipFill>
        <p:spPr bwMode="auto">
          <a:xfrm>
            <a:off x="6877050" y="5373688"/>
            <a:ext cx="1150938" cy="765175"/>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zh-TW">
                <a:ea typeface="新細明體" pitchFamily="18" charset="-120"/>
              </a:rPr>
              <a:t>England</a:t>
            </a:r>
          </a:p>
        </p:txBody>
      </p:sp>
      <p:sp>
        <p:nvSpPr>
          <p:cNvPr id="18435" name="Rectangle 3"/>
          <p:cNvSpPr>
            <a:spLocks noGrp="1" noChangeArrowheads="1"/>
          </p:cNvSpPr>
          <p:nvPr>
            <p:ph type="body" sz="half" idx="1"/>
          </p:nvPr>
        </p:nvSpPr>
        <p:spPr>
          <a:xfrm>
            <a:off x="457200" y="1600200"/>
            <a:ext cx="8147050" cy="4708525"/>
          </a:xfrm>
        </p:spPr>
        <p:txBody>
          <a:bodyPr/>
          <a:lstStyle/>
          <a:p>
            <a:r>
              <a:rPr lang="en-US" altLang="zh-TW" sz="2800">
                <a:ea typeface="新細明體" pitchFamily="18" charset="-120"/>
              </a:rPr>
              <a:t>Land:</a:t>
            </a:r>
          </a:p>
          <a:p>
            <a:pPr lvl="1"/>
            <a:r>
              <a:rPr lang="en-US" altLang="zh-TW" sz="2400">
                <a:ea typeface="新細明體" pitchFamily="18" charset="-120"/>
              </a:rPr>
              <a:t>South: mostly low-lying land with hills </a:t>
            </a:r>
          </a:p>
          <a:p>
            <a:pPr lvl="1">
              <a:buFontTx/>
              <a:buNone/>
            </a:pPr>
            <a:r>
              <a:rPr lang="en-US" altLang="zh-TW" sz="2400">
                <a:ea typeface="新細明體" pitchFamily="18" charset="-120"/>
              </a:rPr>
              <a:t>	and </a:t>
            </a:r>
            <a:r>
              <a:rPr lang="en-US" altLang="zh-TW" sz="2400">
                <a:ea typeface="新細明體" pitchFamily="18" charset="-120"/>
                <a:hlinkClick r:id="rId2" action="ppaction://hlinksldjump"/>
              </a:rPr>
              <a:t>agricultural</a:t>
            </a:r>
            <a:r>
              <a:rPr lang="en-US" altLang="zh-TW" sz="2400">
                <a:ea typeface="新細明體" pitchFamily="18" charset="-120"/>
              </a:rPr>
              <a:t> land </a:t>
            </a:r>
          </a:p>
          <a:p>
            <a:pPr lvl="1"/>
            <a:r>
              <a:rPr lang="en-US" altLang="zh-TW" sz="2400">
                <a:ea typeface="新細明體" pitchFamily="18" charset="-120"/>
              </a:rPr>
              <a:t>North: mostly covered in </a:t>
            </a:r>
            <a:r>
              <a:rPr lang="en-US" altLang="zh-TW" sz="2400">
                <a:ea typeface="新細明體" pitchFamily="18" charset="-120"/>
                <a:hlinkClick r:id="rId2" action="ppaction://hlinksldjump"/>
              </a:rPr>
              <a:t>moorland</a:t>
            </a:r>
            <a:r>
              <a:rPr lang="en-US" altLang="zh-TW" sz="2400">
                <a:ea typeface="新細明體" pitchFamily="18" charset="-120"/>
              </a:rPr>
              <a:t> and </a:t>
            </a:r>
          </a:p>
          <a:p>
            <a:pPr lvl="1">
              <a:buFontTx/>
              <a:buNone/>
            </a:pPr>
            <a:r>
              <a:rPr lang="en-US" altLang="zh-TW" sz="2400">
                <a:ea typeface="新細明體" pitchFamily="18" charset="-120"/>
              </a:rPr>
              <a:t>	mountains. </a:t>
            </a:r>
          </a:p>
          <a:p>
            <a:r>
              <a:rPr lang="en-US" altLang="zh-TW" sz="2800">
                <a:ea typeface="新細明體" pitchFamily="18" charset="-120"/>
              </a:rPr>
              <a:t>Capital: London (also of the U.K.)</a:t>
            </a:r>
          </a:p>
          <a:p>
            <a:pPr lvl="1"/>
            <a:r>
              <a:rPr lang="en-US" altLang="zh-TW" sz="2400">
                <a:ea typeface="新細明體" pitchFamily="18" charset="-120"/>
              </a:rPr>
              <a:t>History: nearly 2,000 years beginning </a:t>
            </a:r>
          </a:p>
          <a:p>
            <a:pPr lvl="1">
              <a:buFontTx/>
              <a:buNone/>
            </a:pPr>
            <a:r>
              <a:rPr lang="en-US" altLang="zh-TW" sz="2400">
                <a:ea typeface="新細明體" pitchFamily="18" charset="-120"/>
              </a:rPr>
              <a:t>	with the arrival of the Romans soon after their </a:t>
            </a:r>
            <a:r>
              <a:rPr lang="en-US" altLang="zh-TW" sz="2400">
                <a:ea typeface="新細明體" pitchFamily="18" charset="-120"/>
                <a:hlinkClick r:id="rId2" action="ppaction://hlinksldjump"/>
              </a:rPr>
              <a:t>invasion </a:t>
            </a:r>
            <a:r>
              <a:rPr lang="en-US" altLang="zh-TW" sz="2400">
                <a:ea typeface="新細明體" pitchFamily="18" charset="-120"/>
              </a:rPr>
              <a:t>of Britain in AD43. </a:t>
            </a:r>
          </a:p>
        </p:txBody>
      </p:sp>
      <p:pic>
        <p:nvPicPr>
          <p:cNvPr id="18436" name="Picture 4" descr="england"/>
          <p:cNvPicPr>
            <a:picLocks noGrp="1" noChangeAspect="1" noChangeArrowheads="1"/>
          </p:cNvPicPr>
          <p:nvPr>
            <p:ph sz="half" idx="2"/>
          </p:nvPr>
        </p:nvPicPr>
        <p:blipFill>
          <a:blip r:embed="rId3"/>
          <a:srcRect/>
          <a:stretch>
            <a:fillRect/>
          </a:stretch>
        </p:blipFill>
        <p:spPr>
          <a:xfrm>
            <a:off x="6588125" y="2349500"/>
            <a:ext cx="2032000" cy="2527300"/>
          </a:xfrm>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ltLang="zh-TW">
                <a:ea typeface="新細明體" pitchFamily="18" charset="-120"/>
              </a:rPr>
              <a:t>Monarchy</a:t>
            </a:r>
          </a:p>
        </p:txBody>
      </p:sp>
      <p:sp>
        <p:nvSpPr>
          <p:cNvPr id="29699" name="Rectangle 3"/>
          <p:cNvSpPr>
            <a:spLocks noGrp="1" noChangeArrowheads="1"/>
          </p:cNvSpPr>
          <p:nvPr>
            <p:ph type="body" idx="1"/>
          </p:nvPr>
        </p:nvSpPr>
        <p:spPr>
          <a:xfrm>
            <a:off x="468313" y="1412875"/>
            <a:ext cx="8229600" cy="4997450"/>
          </a:xfrm>
        </p:spPr>
        <p:txBody>
          <a:bodyPr/>
          <a:lstStyle/>
          <a:p>
            <a:pPr>
              <a:lnSpc>
                <a:spcPct val="80000"/>
              </a:lnSpc>
            </a:pPr>
            <a:r>
              <a:rPr lang="en-US" altLang="zh-TW" sz="2400">
                <a:ea typeface="新細明體" pitchFamily="18" charset="-120"/>
              </a:rPr>
              <a:t>Queen’s birthday</a:t>
            </a:r>
          </a:p>
          <a:p>
            <a:pPr lvl="1">
              <a:lnSpc>
                <a:spcPct val="80000"/>
              </a:lnSpc>
            </a:pPr>
            <a:r>
              <a:rPr lang="en-US" altLang="zh-TW" sz="2000">
                <a:ea typeface="新細明體" pitchFamily="18" charset="-120"/>
              </a:rPr>
              <a:t>21 April 1926: actual birthday</a:t>
            </a:r>
          </a:p>
          <a:p>
            <a:pPr lvl="1">
              <a:lnSpc>
                <a:spcPct val="80000"/>
              </a:lnSpc>
            </a:pPr>
            <a:r>
              <a:rPr lang="en-US" altLang="zh-TW" sz="2000">
                <a:ea typeface="新細明體" pitchFamily="18" charset="-120"/>
              </a:rPr>
              <a:t>Summer birthday since 1805: normally held on the second Saturday in June </a:t>
            </a:r>
          </a:p>
          <a:p>
            <a:pPr>
              <a:lnSpc>
                <a:spcPct val="80000"/>
              </a:lnSpc>
            </a:pPr>
            <a:r>
              <a:rPr lang="en-US" altLang="zh-TW" sz="2400">
                <a:ea typeface="新細明體" pitchFamily="18" charset="-120"/>
              </a:rPr>
              <a:t>The British Royal Family’s </a:t>
            </a:r>
            <a:r>
              <a:rPr lang="en-US" altLang="zh-TW" sz="2400">
                <a:ea typeface="新細明體" pitchFamily="18" charset="-120"/>
                <a:hlinkClick r:id="rId2" action="ppaction://hlinksldjump"/>
              </a:rPr>
              <a:t>Surname</a:t>
            </a:r>
            <a:r>
              <a:rPr lang="en-US" altLang="zh-TW" sz="2400">
                <a:ea typeface="新細明體" pitchFamily="18" charset="-120"/>
              </a:rPr>
              <a:t>: Windsor</a:t>
            </a:r>
          </a:p>
          <a:p>
            <a:pPr lvl="1">
              <a:lnSpc>
                <a:spcPct val="80000"/>
              </a:lnSpc>
            </a:pPr>
            <a:r>
              <a:rPr lang="en-US" altLang="zh-TW" sz="2000">
                <a:ea typeface="新細明體" pitchFamily="18" charset="-120"/>
              </a:rPr>
              <a:t>Changed from Saxe-Coburg-Gotha to Windsor in 1917</a:t>
            </a:r>
          </a:p>
          <a:p>
            <a:pPr lvl="1">
              <a:lnSpc>
                <a:spcPct val="80000"/>
              </a:lnSpc>
            </a:pPr>
            <a:r>
              <a:rPr lang="en-US" altLang="zh-TW" sz="2000">
                <a:ea typeface="新細明體" pitchFamily="18" charset="-120"/>
              </a:rPr>
              <a:t>Reason: In 1917, King George V </a:t>
            </a:r>
            <a:r>
              <a:rPr lang="en-US" altLang="zh-TW" sz="2000">
                <a:ea typeface="新細明體" pitchFamily="18" charset="-120"/>
                <a:hlinkClick r:id="rId2" action="ppaction://hlinksldjump"/>
              </a:rPr>
              <a:t>renounced </a:t>
            </a:r>
            <a:r>
              <a:rPr lang="en-US" altLang="zh-TW" sz="2000">
                <a:ea typeface="新細明體" pitchFamily="18" charset="-120"/>
              </a:rPr>
              <a:t>all the German </a:t>
            </a:r>
          </a:p>
          <a:p>
            <a:pPr lvl="1">
              <a:lnSpc>
                <a:spcPct val="80000"/>
              </a:lnSpc>
              <a:buFontTx/>
              <a:buNone/>
            </a:pPr>
            <a:r>
              <a:rPr lang="en-US" altLang="zh-TW" sz="2000">
                <a:ea typeface="新細明體" pitchFamily="18" charset="-120"/>
              </a:rPr>
              <a:t>	</a:t>
            </a:r>
            <a:r>
              <a:rPr lang="en-US" altLang="zh-TW" sz="2000">
                <a:ea typeface="新細明體" pitchFamily="18" charset="-120"/>
                <a:hlinkClick r:id="rId2" action="ppaction://hlinksldjump"/>
              </a:rPr>
              <a:t>titles </a:t>
            </a:r>
            <a:r>
              <a:rPr lang="en-US" altLang="zh-TW" sz="2000">
                <a:ea typeface="新細明體" pitchFamily="18" charset="-120"/>
              </a:rPr>
              <a:t>belonging to him and his family and </a:t>
            </a:r>
            <a:r>
              <a:rPr lang="en-US" altLang="zh-TW" sz="2000">
                <a:ea typeface="新細明體" pitchFamily="18" charset="-120"/>
                <a:hlinkClick r:id="rId2" action="ppaction://hlinksldjump"/>
              </a:rPr>
              <a:t>adopted </a:t>
            </a:r>
            <a:r>
              <a:rPr lang="en-US" altLang="zh-TW" sz="2000">
                <a:ea typeface="新細明體" pitchFamily="18" charset="-120"/>
              </a:rPr>
              <a:t>the name of his castle, Windsor, because of WWI and anti-German </a:t>
            </a:r>
            <a:r>
              <a:rPr lang="en-US" altLang="zh-TW" sz="2000">
                <a:ea typeface="新細明體" pitchFamily="18" charset="-120"/>
                <a:hlinkClick r:id="rId2" action="ppaction://hlinksldjump"/>
              </a:rPr>
              <a:t>sentiment </a:t>
            </a:r>
            <a:endParaRPr lang="en-US" altLang="zh-TW" sz="2000">
              <a:ea typeface="新細明體" pitchFamily="18" charset="-120"/>
            </a:endParaRPr>
          </a:p>
          <a:p>
            <a:pPr>
              <a:lnSpc>
                <a:spcPct val="80000"/>
              </a:lnSpc>
            </a:pPr>
            <a:r>
              <a:rPr lang="en-US" altLang="zh-TW" sz="2400">
                <a:ea typeface="新細明體" pitchFamily="18" charset="-120"/>
                <a:hlinkClick r:id="rId2" action="ppaction://hlinksldjump"/>
              </a:rPr>
              <a:t>Duties</a:t>
            </a:r>
            <a:r>
              <a:rPr lang="en-US" altLang="zh-TW" sz="2400">
                <a:ea typeface="新細明體" pitchFamily="18" charset="-120"/>
              </a:rPr>
              <a:t>: Head of State (representative), Head of the Armed Forces (declare war), Head of the Church of England (appoints bishops and archbishops), Government Duties (signature needed), Represents the Nation (at times of sorrow), Royal Garden Parties, Visits (various places)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959" name="Group 239"/>
          <p:cNvGraphicFramePr>
            <a:graphicFrameLocks noGrp="1"/>
          </p:cNvGraphicFramePr>
          <p:nvPr/>
        </p:nvGraphicFramePr>
        <p:xfrm>
          <a:off x="3059113" y="549275"/>
          <a:ext cx="2251075" cy="2694432"/>
        </p:xfrm>
        <a:graphic>
          <a:graphicData uri="http://schemas.openxmlformats.org/drawingml/2006/table">
            <a:tbl>
              <a:tblPr/>
              <a:tblGrid>
                <a:gridCol w="2251075"/>
              </a:tblGrid>
              <a:tr h="9620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zh-TW" sz="2800" b="0" i="0" u="none" strike="noStrike" cap="none" normalizeH="0" baseline="0" smtClean="0">
                        <a:ln>
                          <a:noFill/>
                        </a:ln>
                        <a:solidFill>
                          <a:schemeClr val="folHlink"/>
                        </a:solidFill>
                        <a:effectLst/>
                        <a:latin typeface="Arial"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zh-TW" sz="2800" b="0" i="0" u="none" strike="noStrike" cap="none" normalizeH="0" baseline="0" smtClean="0">
                        <a:ln>
                          <a:noFill/>
                        </a:ln>
                        <a:solidFill>
                          <a:schemeClr val="folHlink"/>
                        </a:solidFill>
                        <a:effectLst/>
                        <a:latin typeface="Arial"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zh-TW" sz="2800" b="0" i="0" u="none" strike="noStrike" cap="none" normalizeH="0" baseline="0" smtClean="0">
                        <a:ln>
                          <a:noFill/>
                        </a:ln>
                        <a:solidFill>
                          <a:schemeClr val="folHlink"/>
                        </a:solidFill>
                        <a:effectLst/>
                        <a:latin typeface="Arial"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zh-TW" sz="2800" b="0" i="0" u="none" strike="noStrike" cap="none" normalizeH="0" baseline="0" smtClean="0">
                        <a:ln>
                          <a:noFill/>
                        </a:ln>
                        <a:solidFill>
                          <a:schemeClr val="folHlink"/>
                        </a:solidFill>
                        <a:effectLst/>
                        <a:latin typeface="Arial" charset="0"/>
                        <a:ea typeface="新細明體" pitchFamily="18" charset="-120"/>
                      </a:endParaRPr>
                    </a:p>
                  </a:txBody>
                  <a:tcPr anchor="ctr" horzOverflow="overflow">
                    <a:lnL w="9525" cap="flat" cmpd="sng" algn="ctr">
                      <a:solidFill>
                        <a:srgbClr val="420042"/>
                      </a:solidFill>
                      <a:prstDash val="solid"/>
                      <a:round/>
                      <a:headEnd type="none" w="med" len="med"/>
                      <a:tailEnd type="none" w="med" len="med"/>
                    </a:lnL>
                    <a:lnR w="9525" cap="flat" cmpd="sng" algn="ctr">
                      <a:solidFill>
                        <a:srgbClr val="420042"/>
                      </a:solidFill>
                      <a:prstDash val="solid"/>
                      <a:round/>
                      <a:headEnd type="none" w="med" len="med"/>
                      <a:tailEnd type="none" w="med" len="med"/>
                    </a:lnR>
                    <a:lnT w="9525" cap="flat" cmpd="sng" algn="ctr">
                      <a:solidFill>
                        <a:srgbClr val="420042"/>
                      </a:solidFill>
                      <a:prstDash val="solid"/>
                      <a:round/>
                      <a:headEnd type="none" w="med" len="med"/>
                      <a:tailEnd type="none" w="med" len="med"/>
                    </a:lnT>
                    <a:lnB w="9525" cap="flat" cmpd="sng" algn="ctr">
                      <a:solidFill>
                        <a:srgbClr val="420042"/>
                      </a:solidFill>
                      <a:prstDash val="solid"/>
                      <a:round/>
                      <a:headEnd type="none" w="med" len="med"/>
                      <a:tailEnd type="none" w="med" len="med"/>
                    </a:lnB>
                    <a:lnTlToBr>
                      <a:noFill/>
                    </a:lnTlToBr>
                    <a:lnBlToTr>
                      <a:noFill/>
                    </a:lnBlToTr>
                    <a:solidFill>
                      <a:srgbClr val="420042"/>
                    </a:solidFill>
                  </a:tcPr>
                </a:tc>
              </a:tr>
              <a:tr h="4778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folHlink"/>
                          </a:solidFill>
                          <a:effectLst/>
                          <a:latin typeface="Arial" charset="0"/>
                          <a:ea typeface="新細明體" pitchFamily="18" charset="-120"/>
                        </a:rPr>
                        <a:t>Queen Elizabeth II </a:t>
                      </a: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folHlink"/>
                          </a:solidFill>
                          <a:effectLst/>
                          <a:latin typeface="Arial" charset="0"/>
                          <a:ea typeface="新細明體" pitchFamily="18" charset="-120"/>
                        </a:rPr>
                        <a:t>(1926) </a:t>
                      </a:r>
                    </a:p>
                  </a:txBody>
                  <a:tcPr anchor="ctr" horzOverflow="overflow">
                    <a:lnL w="9525" cap="flat" cmpd="sng" algn="ctr">
                      <a:solidFill>
                        <a:srgbClr val="420042"/>
                      </a:solidFill>
                      <a:prstDash val="solid"/>
                      <a:round/>
                      <a:headEnd type="none" w="med" len="med"/>
                      <a:tailEnd type="none" w="med" len="med"/>
                    </a:lnL>
                    <a:lnR w="9525" cap="flat" cmpd="sng" algn="ctr">
                      <a:solidFill>
                        <a:srgbClr val="420042"/>
                      </a:solidFill>
                      <a:prstDash val="solid"/>
                      <a:round/>
                      <a:headEnd type="none" w="med" len="med"/>
                      <a:tailEnd type="none" w="med" len="med"/>
                    </a:lnR>
                    <a:lnT w="9525" cap="flat" cmpd="sng" algn="ctr">
                      <a:solidFill>
                        <a:srgbClr val="420042"/>
                      </a:solidFill>
                      <a:prstDash val="solid"/>
                      <a:round/>
                      <a:headEnd type="none" w="med" len="med"/>
                      <a:tailEnd type="none" w="med" len="med"/>
                    </a:lnT>
                    <a:lnB w="9525" cap="flat" cmpd="sng" algn="ctr">
                      <a:solidFill>
                        <a:srgbClr val="420042"/>
                      </a:solidFill>
                      <a:prstDash val="solid"/>
                      <a:round/>
                      <a:headEnd type="none" w="med" len="med"/>
                      <a:tailEnd type="none" w="med" len="med"/>
                    </a:lnB>
                    <a:lnTlToBr>
                      <a:noFill/>
                    </a:lnTlToBr>
                    <a:lnBlToTr>
                      <a:noFill/>
                    </a:lnBlToTr>
                    <a:solidFill>
                      <a:srgbClr val="FFCC00"/>
                    </a:solidFill>
                  </a:tcPr>
                </a:tc>
              </a:tr>
            </a:tbl>
          </a:graphicData>
        </a:graphic>
      </p:graphicFrame>
      <p:sp>
        <p:nvSpPr>
          <p:cNvPr id="30740" name="Rectangle 20"/>
          <p:cNvSpPr>
            <a:spLocks noChangeArrowheads="1"/>
          </p:cNvSpPr>
          <p:nvPr/>
        </p:nvSpPr>
        <p:spPr bwMode="auto">
          <a:xfrm>
            <a:off x="1598613" y="-528638"/>
            <a:ext cx="184150" cy="641351"/>
          </a:xfrm>
          <a:prstGeom prst="rect">
            <a:avLst/>
          </a:prstGeom>
          <a:noFill/>
          <a:ln w="9525">
            <a:noFill/>
            <a:miter lim="800000"/>
            <a:headEnd/>
            <a:tailEnd/>
          </a:ln>
          <a:effectLst/>
        </p:spPr>
        <p:txBody>
          <a:bodyPr wrap="none" anchor="ctr">
            <a:spAutoFit/>
          </a:bodyPr>
          <a:lstStyle/>
          <a:p>
            <a:r>
              <a:rPr kumimoji="1" lang="en-US" altLang="zh-TW"/>
              <a:t/>
            </a:r>
            <a:br>
              <a:rPr kumimoji="1" lang="en-US" altLang="zh-TW"/>
            </a:br>
            <a:endParaRPr kumimoji="1" lang="en-US" altLang="zh-TW"/>
          </a:p>
        </p:txBody>
      </p:sp>
      <p:graphicFrame>
        <p:nvGraphicFramePr>
          <p:cNvPr id="30964" name="Group 244"/>
          <p:cNvGraphicFramePr>
            <a:graphicFrameLocks noGrp="1"/>
          </p:cNvGraphicFramePr>
          <p:nvPr/>
        </p:nvGraphicFramePr>
        <p:xfrm>
          <a:off x="1403350" y="3213100"/>
          <a:ext cx="5946775" cy="3263900"/>
        </p:xfrm>
        <a:graphic>
          <a:graphicData uri="http://schemas.openxmlformats.org/drawingml/2006/table">
            <a:tbl>
              <a:tblPr/>
              <a:tblGrid>
                <a:gridCol w="1527175"/>
                <a:gridCol w="1497013"/>
                <a:gridCol w="1503362"/>
                <a:gridCol w="1419225"/>
              </a:tblGrid>
              <a:tr h="265113">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folHlink"/>
                          </a:solidFill>
                          <a:effectLst/>
                          <a:latin typeface="Arial" charset="0"/>
                          <a:ea typeface="新細明體" pitchFamily="18" charset="-120"/>
                        </a:rPr>
                        <a:t>The Queen's sons and daughter </a:t>
                      </a:r>
                    </a:p>
                  </a:txBody>
                  <a:tcPr anchor="ctr" horzOverflow="overflow">
                    <a:lnL w="9525" cap="flat" cmpd="sng" algn="ctr">
                      <a:solidFill>
                        <a:srgbClr val="420042"/>
                      </a:solidFill>
                      <a:prstDash val="solid"/>
                      <a:round/>
                      <a:headEnd type="none" w="med" len="med"/>
                      <a:tailEnd type="none" w="med" len="med"/>
                    </a:lnL>
                    <a:lnR w="9525" cap="flat" cmpd="sng" algn="ctr">
                      <a:solidFill>
                        <a:srgbClr val="420042"/>
                      </a:solidFill>
                      <a:prstDash val="solid"/>
                      <a:round/>
                      <a:headEnd type="none" w="med" len="med"/>
                      <a:tailEnd type="none" w="med" len="med"/>
                    </a:lnR>
                    <a:lnT w="9525" cap="flat" cmpd="sng" algn="ctr">
                      <a:solidFill>
                        <a:srgbClr val="420042"/>
                      </a:solidFill>
                      <a:prstDash val="solid"/>
                      <a:round/>
                      <a:headEnd type="none" w="med" len="med"/>
                      <a:tailEnd type="none" w="med" len="med"/>
                    </a:lnT>
                    <a:lnB w="9525" cap="flat" cmpd="sng" algn="ctr">
                      <a:solidFill>
                        <a:srgbClr val="420042"/>
                      </a:solidFill>
                      <a:prstDash val="solid"/>
                      <a:round/>
                      <a:headEnd type="none" w="med" len="med"/>
                      <a:tailEnd type="none" w="med" len="med"/>
                    </a:lnB>
                    <a:lnTlToBr>
                      <a:noFill/>
                    </a:lnTlToBr>
                    <a:lnBlToTr>
                      <a:noFill/>
                    </a:lnBlToTr>
                    <a:solidFill>
                      <a:srgbClr val="FFFF00"/>
                    </a:solidFill>
                  </a:tcPr>
                </a:tc>
                <a:tc hMerge="1">
                  <a:txBody>
                    <a:bodyPr/>
                    <a:lstStyle/>
                    <a:p>
                      <a:endParaRPr lang="es-ES"/>
                    </a:p>
                  </a:txBody>
                  <a:tcPr/>
                </a:tc>
                <a:tc hMerge="1">
                  <a:txBody>
                    <a:bodyPr/>
                    <a:lstStyle/>
                    <a:p>
                      <a:endParaRPr lang="es-ES"/>
                    </a:p>
                  </a:txBody>
                  <a:tcPr/>
                </a:tc>
                <a:tc hMerge="1">
                  <a:txBody>
                    <a:bodyPr/>
                    <a:lstStyle/>
                    <a:p>
                      <a:endParaRPr lang="es-ES"/>
                    </a:p>
                  </a:txBody>
                  <a:tcPr/>
                </a:tc>
              </a:tr>
              <a:tr h="14351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2800" b="0" i="0" u="none" strike="noStrike" cap="none" normalizeH="0" baseline="0" smtClean="0">
                        <a:ln>
                          <a:noFill/>
                        </a:ln>
                        <a:solidFill>
                          <a:schemeClr val="folHlink"/>
                        </a:solidFill>
                        <a:effectLst/>
                        <a:latin typeface="Arial" charset="0"/>
                      </a:endParaRPr>
                    </a:p>
                  </a:txBody>
                  <a:tcPr anchor="ctr" horzOverflow="overflow">
                    <a:lnL w="9525" cap="flat" cmpd="sng" algn="ctr">
                      <a:solidFill>
                        <a:srgbClr val="420042"/>
                      </a:solidFill>
                      <a:prstDash val="solid"/>
                      <a:round/>
                      <a:headEnd type="none" w="med" len="med"/>
                      <a:tailEnd type="none" w="med" len="med"/>
                    </a:lnL>
                    <a:lnR w="9525" cap="flat" cmpd="sng" algn="ctr">
                      <a:solidFill>
                        <a:srgbClr val="420042"/>
                      </a:solidFill>
                      <a:prstDash val="solid"/>
                      <a:round/>
                      <a:headEnd type="none" w="med" len="med"/>
                      <a:tailEnd type="none" w="med" len="med"/>
                    </a:lnR>
                    <a:lnT w="9525" cap="flat" cmpd="sng" algn="ctr">
                      <a:solidFill>
                        <a:srgbClr val="420042"/>
                      </a:solidFill>
                      <a:prstDash val="solid"/>
                      <a:round/>
                      <a:headEnd type="none" w="med" len="med"/>
                      <a:tailEnd type="none" w="med" len="med"/>
                    </a:lnT>
                    <a:lnB w="9525" cap="flat" cmpd="sng" algn="ctr">
                      <a:solidFill>
                        <a:srgbClr val="420042"/>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2800" b="0" i="0" u="none" strike="noStrike" cap="none" normalizeH="0" baseline="0" smtClean="0">
                        <a:ln>
                          <a:noFill/>
                        </a:ln>
                        <a:solidFill>
                          <a:schemeClr val="folHlink"/>
                        </a:solidFill>
                        <a:effectLst/>
                        <a:latin typeface="Arial" charset="0"/>
                      </a:endParaRPr>
                    </a:p>
                  </a:txBody>
                  <a:tcPr anchor="ctr" horzOverflow="overflow">
                    <a:lnL w="9525" cap="flat" cmpd="sng" algn="ctr">
                      <a:solidFill>
                        <a:srgbClr val="420042"/>
                      </a:solidFill>
                      <a:prstDash val="solid"/>
                      <a:round/>
                      <a:headEnd type="none" w="med" len="med"/>
                      <a:tailEnd type="none" w="med" len="med"/>
                    </a:lnL>
                    <a:lnR w="9525" cap="flat" cmpd="sng" algn="ctr">
                      <a:solidFill>
                        <a:srgbClr val="420042"/>
                      </a:solidFill>
                      <a:prstDash val="solid"/>
                      <a:round/>
                      <a:headEnd type="none" w="med" len="med"/>
                      <a:tailEnd type="none" w="med" len="med"/>
                    </a:lnR>
                    <a:lnT w="9525" cap="flat" cmpd="sng" algn="ctr">
                      <a:solidFill>
                        <a:srgbClr val="420042"/>
                      </a:solidFill>
                      <a:prstDash val="solid"/>
                      <a:round/>
                      <a:headEnd type="none" w="med" len="med"/>
                      <a:tailEnd type="none" w="med" len="med"/>
                    </a:lnT>
                    <a:lnB w="9525" cap="flat" cmpd="sng" algn="ctr">
                      <a:solidFill>
                        <a:srgbClr val="420042"/>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2800" b="0" i="0" u="none" strike="noStrike" cap="none" normalizeH="0" baseline="0" smtClean="0">
                        <a:ln>
                          <a:noFill/>
                        </a:ln>
                        <a:solidFill>
                          <a:schemeClr val="folHlink"/>
                        </a:solidFill>
                        <a:effectLst/>
                        <a:latin typeface="Arial" charset="0"/>
                      </a:endParaRPr>
                    </a:p>
                  </a:txBody>
                  <a:tcPr anchor="ctr" horzOverflow="overflow">
                    <a:lnL w="9525" cap="flat" cmpd="sng" algn="ctr">
                      <a:solidFill>
                        <a:srgbClr val="420042"/>
                      </a:solidFill>
                      <a:prstDash val="solid"/>
                      <a:round/>
                      <a:headEnd type="none" w="med" len="med"/>
                      <a:tailEnd type="none" w="med" len="med"/>
                    </a:lnL>
                    <a:lnR w="9525" cap="flat" cmpd="sng" algn="ctr">
                      <a:solidFill>
                        <a:srgbClr val="420042"/>
                      </a:solidFill>
                      <a:prstDash val="solid"/>
                      <a:round/>
                      <a:headEnd type="none" w="med" len="med"/>
                      <a:tailEnd type="none" w="med" len="med"/>
                    </a:lnR>
                    <a:lnT w="9525" cap="flat" cmpd="sng" algn="ctr">
                      <a:solidFill>
                        <a:srgbClr val="420042"/>
                      </a:solidFill>
                      <a:prstDash val="solid"/>
                      <a:round/>
                      <a:headEnd type="none" w="med" len="med"/>
                      <a:tailEnd type="none" w="med" len="med"/>
                    </a:lnT>
                    <a:lnB w="9525" cap="flat" cmpd="sng" algn="ctr">
                      <a:solidFill>
                        <a:srgbClr val="420042"/>
                      </a:solidFill>
                      <a:prstDash val="solid"/>
                      <a:round/>
                      <a:headEnd type="none" w="med" len="med"/>
                      <a:tailEnd type="none" w="med" len="med"/>
                    </a:lnB>
                    <a:lnTlToBr>
                      <a:noFill/>
                    </a:lnTlToBr>
                    <a:lnBlToTr>
                      <a:noFill/>
                    </a:lnBlToTr>
                    <a:solidFill>
                      <a:srgbClr val="FFCC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28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420042"/>
                      </a:solidFill>
                      <a:prstDash val="solid"/>
                      <a:round/>
                      <a:headEnd type="none" w="med" len="med"/>
                      <a:tailEnd type="none" w="med" len="med"/>
                    </a:lnL>
                    <a:lnR w="9525" cap="flat" cmpd="sng" algn="ctr">
                      <a:solidFill>
                        <a:srgbClr val="420042"/>
                      </a:solidFill>
                      <a:prstDash val="solid"/>
                      <a:round/>
                      <a:headEnd type="none" w="med" len="med"/>
                      <a:tailEnd type="none" w="med" len="med"/>
                    </a:lnR>
                    <a:lnT w="9525" cap="flat" cmpd="sng" algn="ctr">
                      <a:solidFill>
                        <a:srgbClr val="420042"/>
                      </a:solidFill>
                      <a:prstDash val="solid"/>
                      <a:round/>
                      <a:headEnd type="none" w="med" len="med"/>
                      <a:tailEnd type="none" w="med" len="med"/>
                    </a:lnT>
                    <a:lnB w="9525" cap="flat" cmpd="sng" algn="ctr">
                      <a:solidFill>
                        <a:srgbClr val="420042"/>
                      </a:solidFill>
                      <a:prstDash val="solid"/>
                      <a:round/>
                      <a:headEnd type="none" w="med" len="med"/>
                      <a:tailEnd type="none" w="med" len="med"/>
                    </a:lnB>
                    <a:lnTlToBr>
                      <a:noFill/>
                    </a:lnTlToBr>
                    <a:lnBlToTr>
                      <a:noFill/>
                    </a:lnBlToTr>
                    <a:solidFill>
                      <a:srgbClr val="CCFFFF"/>
                    </a:solidFill>
                  </a:tcPr>
                </a:tc>
              </a:tr>
              <a:tr h="9556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folHlink"/>
                          </a:solidFill>
                          <a:effectLst/>
                          <a:latin typeface="Arial" charset="0"/>
                          <a:ea typeface="新細明體" pitchFamily="18" charset="-120"/>
                        </a:rPr>
                        <a:t>Charles</a:t>
                      </a:r>
                      <a:br>
                        <a:rPr kumimoji="1" lang="en-US" altLang="zh-TW" sz="1800" b="0" i="0" u="none" strike="noStrike" cap="none" normalizeH="0" baseline="0" smtClean="0">
                          <a:ln>
                            <a:noFill/>
                          </a:ln>
                          <a:solidFill>
                            <a:schemeClr val="folHlink"/>
                          </a:solidFill>
                          <a:effectLst/>
                          <a:latin typeface="Arial" charset="0"/>
                          <a:ea typeface="新細明體" pitchFamily="18" charset="-120"/>
                        </a:rPr>
                      </a:br>
                      <a:r>
                        <a:rPr kumimoji="1" lang="en-US" altLang="zh-TW" sz="1800" b="0" i="0" u="none" strike="noStrike" cap="none" normalizeH="0" baseline="0" smtClean="0">
                          <a:ln>
                            <a:noFill/>
                          </a:ln>
                          <a:solidFill>
                            <a:schemeClr val="folHlink"/>
                          </a:solidFill>
                          <a:effectLst/>
                          <a:latin typeface="Arial" charset="0"/>
                          <a:ea typeface="新細明體" pitchFamily="18" charset="-120"/>
                        </a:rPr>
                        <a:t>Prince of Wales</a:t>
                      </a:r>
                    </a:p>
                  </a:txBody>
                  <a:tcPr horzOverflow="overflow">
                    <a:lnL w="9525" cap="flat" cmpd="sng" algn="ctr">
                      <a:solidFill>
                        <a:srgbClr val="420042"/>
                      </a:solidFill>
                      <a:prstDash val="solid"/>
                      <a:round/>
                      <a:headEnd type="none" w="med" len="med"/>
                      <a:tailEnd type="none" w="med" len="med"/>
                    </a:lnL>
                    <a:lnR w="9525" cap="flat" cmpd="sng" algn="ctr">
                      <a:solidFill>
                        <a:srgbClr val="420042"/>
                      </a:solidFill>
                      <a:prstDash val="solid"/>
                      <a:round/>
                      <a:headEnd type="none" w="med" len="med"/>
                      <a:tailEnd type="none" w="med" len="med"/>
                    </a:lnR>
                    <a:lnT w="9525" cap="flat" cmpd="sng" algn="ctr">
                      <a:solidFill>
                        <a:srgbClr val="420042"/>
                      </a:solidFill>
                      <a:prstDash val="solid"/>
                      <a:round/>
                      <a:headEnd type="none" w="med" len="med"/>
                      <a:tailEnd type="none" w="med" len="med"/>
                    </a:lnT>
                    <a:lnB w="9525" cap="flat" cmpd="sng" algn="ctr">
                      <a:solidFill>
                        <a:srgbClr val="420042"/>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folHlink"/>
                          </a:solidFill>
                          <a:effectLst/>
                          <a:latin typeface="Arial" charset="0"/>
                          <a:ea typeface="新細明體" pitchFamily="18" charset="-120"/>
                        </a:rPr>
                        <a:t>Anne</a:t>
                      </a:r>
                      <a:br>
                        <a:rPr kumimoji="1" lang="en-US" altLang="zh-TW" sz="1800" b="0" i="0" u="none" strike="noStrike" cap="none" normalizeH="0" baseline="0" smtClean="0">
                          <a:ln>
                            <a:noFill/>
                          </a:ln>
                          <a:solidFill>
                            <a:schemeClr val="folHlink"/>
                          </a:solidFill>
                          <a:effectLst/>
                          <a:latin typeface="Arial" charset="0"/>
                          <a:ea typeface="新細明體" pitchFamily="18" charset="-120"/>
                        </a:rPr>
                      </a:br>
                      <a:r>
                        <a:rPr kumimoji="1" lang="en-US" altLang="zh-TW" sz="1800" b="0" i="0" u="none" strike="noStrike" cap="none" normalizeH="0" baseline="0" smtClean="0">
                          <a:ln>
                            <a:noFill/>
                          </a:ln>
                          <a:solidFill>
                            <a:schemeClr val="folHlink"/>
                          </a:solidFill>
                          <a:effectLst/>
                          <a:latin typeface="Arial" charset="0"/>
                          <a:ea typeface="新細明體" pitchFamily="18" charset="-120"/>
                        </a:rPr>
                        <a:t>Princess Royal </a:t>
                      </a: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folHlink"/>
                          </a:solidFill>
                          <a:effectLst/>
                          <a:latin typeface="Arial" charset="0"/>
                          <a:ea typeface="新細明體" pitchFamily="18" charset="-120"/>
                        </a:rPr>
                        <a:t/>
                      </a:r>
                      <a:br>
                        <a:rPr kumimoji="1" lang="en-US" altLang="zh-TW" sz="1800" b="0" i="0" u="none" strike="noStrike" cap="none" normalizeH="0" baseline="0" smtClean="0">
                          <a:ln>
                            <a:noFill/>
                          </a:ln>
                          <a:solidFill>
                            <a:schemeClr val="folHlink"/>
                          </a:solidFill>
                          <a:effectLst/>
                          <a:latin typeface="Arial" charset="0"/>
                          <a:ea typeface="新細明體" pitchFamily="18" charset="-120"/>
                        </a:rPr>
                      </a:br>
                      <a:endParaRPr kumimoji="1" lang="en-US" altLang="zh-TW" sz="1800" b="0" i="0" u="none" strike="noStrike" cap="none" normalizeH="0" baseline="0" smtClean="0">
                        <a:ln>
                          <a:noFill/>
                        </a:ln>
                        <a:solidFill>
                          <a:schemeClr val="folHlink"/>
                        </a:solidFill>
                        <a:effectLst/>
                        <a:latin typeface="Arial" charset="0"/>
                        <a:ea typeface="新細明體" pitchFamily="18" charset="-120"/>
                      </a:endParaRPr>
                    </a:p>
                  </a:txBody>
                  <a:tcPr horzOverflow="overflow">
                    <a:lnL w="9525" cap="flat" cmpd="sng" algn="ctr">
                      <a:solidFill>
                        <a:srgbClr val="420042"/>
                      </a:solidFill>
                      <a:prstDash val="solid"/>
                      <a:round/>
                      <a:headEnd type="none" w="med" len="med"/>
                      <a:tailEnd type="none" w="med" len="med"/>
                    </a:lnL>
                    <a:lnR w="9525" cap="flat" cmpd="sng" algn="ctr">
                      <a:solidFill>
                        <a:srgbClr val="420042"/>
                      </a:solidFill>
                      <a:prstDash val="solid"/>
                      <a:round/>
                      <a:headEnd type="none" w="med" len="med"/>
                      <a:tailEnd type="none" w="med" len="med"/>
                    </a:lnR>
                    <a:lnT w="9525" cap="flat" cmpd="sng" algn="ctr">
                      <a:solidFill>
                        <a:srgbClr val="420042"/>
                      </a:solidFill>
                      <a:prstDash val="solid"/>
                      <a:round/>
                      <a:headEnd type="none" w="med" len="med"/>
                      <a:tailEnd type="none" w="med" len="med"/>
                    </a:lnT>
                    <a:lnB w="9525" cap="flat" cmpd="sng" algn="ctr">
                      <a:solidFill>
                        <a:srgbClr val="420042"/>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folHlink"/>
                          </a:solidFill>
                          <a:effectLst/>
                          <a:latin typeface="Arial" charset="0"/>
                          <a:ea typeface="新細明體" pitchFamily="18" charset="-120"/>
                        </a:rPr>
                        <a:t>Andrew</a:t>
                      </a:r>
                      <a:br>
                        <a:rPr kumimoji="1" lang="en-US" altLang="zh-TW" sz="1800" b="0" i="0" u="none" strike="noStrike" cap="none" normalizeH="0" baseline="0" smtClean="0">
                          <a:ln>
                            <a:noFill/>
                          </a:ln>
                          <a:solidFill>
                            <a:schemeClr val="folHlink"/>
                          </a:solidFill>
                          <a:effectLst/>
                          <a:latin typeface="Arial" charset="0"/>
                          <a:ea typeface="新細明體" pitchFamily="18" charset="-120"/>
                        </a:rPr>
                      </a:br>
                      <a:r>
                        <a:rPr kumimoji="1" lang="en-US" altLang="zh-TW" sz="1800" b="0" i="0" u="none" strike="noStrike" cap="none" normalizeH="0" baseline="0" smtClean="0">
                          <a:ln>
                            <a:noFill/>
                          </a:ln>
                          <a:solidFill>
                            <a:schemeClr val="folHlink"/>
                          </a:solidFill>
                          <a:effectLst/>
                          <a:latin typeface="Arial" charset="0"/>
                          <a:ea typeface="新細明體" pitchFamily="18" charset="-120"/>
                        </a:rPr>
                        <a:t>Duke of York </a:t>
                      </a:r>
                    </a:p>
                  </a:txBody>
                  <a:tcPr horzOverflow="overflow">
                    <a:lnL w="9525" cap="flat" cmpd="sng" algn="ctr">
                      <a:solidFill>
                        <a:srgbClr val="420042"/>
                      </a:solidFill>
                      <a:prstDash val="solid"/>
                      <a:round/>
                      <a:headEnd type="none" w="med" len="med"/>
                      <a:tailEnd type="none" w="med" len="med"/>
                    </a:lnL>
                    <a:lnR w="9525" cap="flat" cmpd="sng" algn="ctr">
                      <a:solidFill>
                        <a:srgbClr val="420042"/>
                      </a:solidFill>
                      <a:prstDash val="solid"/>
                      <a:round/>
                      <a:headEnd type="none" w="med" len="med"/>
                      <a:tailEnd type="none" w="med" len="med"/>
                    </a:lnR>
                    <a:lnT w="9525" cap="flat" cmpd="sng" algn="ctr">
                      <a:solidFill>
                        <a:srgbClr val="420042"/>
                      </a:solidFill>
                      <a:prstDash val="solid"/>
                      <a:round/>
                      <a:headEnd type="none" w="med" len="med"/>
                      <a:tailEnd type="none" w="med" len="med"/>
                    </a:lnT>
                    <a:lnB w="9525" cap="flat" cmpd="sng" algn="ctr">
                      <a:solidFill>
                        <a:srgbClr val="420042"/>
                      </a:solidFill>
                      <a:prstDash val="solid"/>
                      <a:round/>
                      <a:headEnd type="none" w="med" len="med"/>
                      <a:tailEnd type="none" w="med" len="med"/>
                    </a:lnB>
                    <a:lnTlToBr>
                      <a:noFill/>
                    </a:lnTlToBr>
                    <a:lnBlToTr>
                      <a:noFill/>
                    </a:lnBlToTr>
                    <a:solidFill>
                      <a:srgbClr val="FF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folHlink"/>
                          </a:solidFill>
                          <a:effectLst/>
                          <a:latin typeface="Arial" charset="0"/>
                          <a:ea typeface="新細明體" pitchFamily="18" charset="-120"/>
                        </a:rPr>
                        <a:t>Edward</a:t>
                      </a:r>
                      <a:br>
                        <a:rPr kumimoji="1" lang="en-US" altLang="zh-TW" sz="1800" b="0" i="0" u="none" strike="noStrike" cap="none" normalizeH="0" baseline="0" smtClean="0">
                          <a:ln>
                            <a:noFill/>
                          </a:ln>
                          <a:solidFill>
                            <a:schemeClr val="folHlink"/>
                          </a:solidFill>
                          <a:effectLst/>
                          <a:latin typeface="Arial" charset="0"/>
                          <a:ea typeface="新細明體" pitchFamily="18" charset="-120"/>
                        </a:rPr>
                      </a:br>
                      <a:r>
                        <a:rPr kumimoji="1" lang="en-US" altLang="zh-TW" sz="1800" b="0" i="0" u="none" strike="noStrike" cap="none" normalizeH="0" baseline="0" smtClean="0">
                          <a:ln>
                            <a:noFill/>
                          </a:ln>
                          <a:solidFill>
                            <a:schemeClr val="folHlink"/>
                          </a:solidFill>
                          <a:effectLst/>
                          <a:latin typeface="Arial" charset="0"/>
                          <a:ea typeface="新細明體" pitchFamily="18" charset="-120"/>
                        </a:rPr>
                        <a:t>Earl of Wessex </a:t>
                      </a: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zh-TW" sz="1800" b="0" i="0" u="none" strike="noStrike" cap="none" normalizeH="0" baseline="0" smtClean="0">
                        <a:ln>
                          <a:noFill/>
                        </a:ln>
                        <a:solidFill>
                          <a:schemeClr val="folHlink"/>
                        </a:solidFill>
                        <a:effectLst/>
                        <a:latin typeface="Arial" charset="0"/>
                        <a:ea typeface="新細明體" pitchFamily="18" charset="-120"/>
                      </a:endParaRPr>
                    </a:p>
                  </a:txBody>
                  <a:tcPr horzOverflow="overflow">
                    <a:lnL w="9525" cap="flat" cmpd="sng" algn="ctr">
                      <a:solidFill>
                        <a:srgbClr val="420042"/>
                      </a:solidFill>
                      <a:prstDash val="solid"/>
                      <a:round/>
                      <a:headEnd type="none" w="med" len="med"/>
                      <a:tailEnd type="none" w="med" len="med"/>
                    </a:lnL>
                    <a:lnR w="9525" cap="flat" cmpd="sng" algn="ctr">
                      <a:solidFill>
                        <a:srgbClr val="420042"/>
                      </a:solidFill>
                      <a:prstDash val="solid"/>
                      <a:round/>
                      <a:headEnd type="none" w="med" len="med"/>
                      <a:tailEnd type="none" w="med" len="med"/>
                    </a:lnR>
                    <a:lnT w="9525" cap="flat" cmpd="sng" algn="ctr">
                      <a:solidFill>
                        <a:srgbClr val="420042"/>
                      </a:solidFill>
                      <a:prstDash val="solid"/>
                      <a:round/>
                      <a:headEnd type="none" w="med" len="med"/>
                      <a:tailEnd type="none" w="med" len="med"/>
                    </a:lnT>
                    <a:lnB w="9525" cap="flat" cmpd="sng" algn="ctr">
                      <a:solidFill>
                        <a:srgbClr val="420042"/>
                      </a:solidFill>
                      <a:prstDash val="solid"/>
                      <a:round/>
                      <a:headEnd type="none" w="med" len="med"/>
                      <a:tailEnd type="none" w="med" len="med"/>
                    </a:lnB>
                    <a:lnTlToBr>
                      <a:noFill/>
                    </a:lnTlToBr>
                    <a:lnBlToTr>
                      <a:noFill/>
                    </a:lnBlToTr>
                    <a:solidFill>
                      <a:srgbClr val="CCFFFF"/>
                    </a:solidFill>
                  </a:tcPr>
                </a:tc>
              </a:tr>
            </a:tbl>
          </a:graphicData>
        </a:graphic>
      </p:graphicFrame>
      <p:pic>
        <p:nvPicPr>
          <p:cNvPr id="30955" name="Picture 235" descr="queen"/>
          <p:cNvPicPr>
            <a:picLocks noChangeAspect="1" noChangeArrowheads="1"/>
          </p:cNvPicPr>
          <p:nvPr/>
        </p:nvPicPr>
        <p:blipFill>
          <a:blip r:embed="rId2"/>
          <a:srcRect/>
          <a:stretch>
            <a:fillRect/>
          </a:stretch>
        </p:blipFill>
        <p:spPr bwMode="auto">
          <a:xfrm>
            <a:off x="3419475" y="549275"/>
            <a:ext cx="1620838" cy="2016125"/>
          </a:xfrm>
          <a:prstGeom prst="rect">
            <a:avLst/>
          </a:prstGeom>
          <a:noFill/>
        </p:spPr>
      </p:pic>
      <p:pic>
        <p:nvPicPr>
          <p:cNvPr id="30960" name="Picture 240" descr="charles"/>
          <p:cNvPicPr>
            <a:picLocks noChangeAspect="1" noChangeArrowheads="1"/>
          </p:cNvPicPr>
          <p:nvPr/>
        </p:nvPicPr>
        <p:blipFill>
          <a:blip r:embed="rId3"/>
          <a:srcRect/>
          <a:stretch>
            <a:fillRect/>
          </a:stretch>
        </p:blipFill>
        <p:spPr bwMode="auto">
          <a:xfrm>
            <a:off x="1547813" y="3573463"/>
            <a:ext cx="1231900" cy="1397000"/>
          </a:xfrm>
          <a:prstGeom prst="rect">
            <a:avLst/>
          </a:prstGeom>
          <a:noFill/>
        </p:spPr>
      </p:pic>
      <p:pic>
        <p:nvPicPr>
          <p:cNvPr id="30962" name="Picture 242" descr="anne"/>
          <p:cNvPicPr>
            <a:picLocks noChangeAspect="1" noChangeArrowheads="1"/>
          </p:cNvPicPr>
          <p:nvPr/>
        </p:nvPicPr>
        <p:blipFill>
          <a:blip r:embed="rId4"/>
          <a:srcRect/>
          <a:stretch>
            <a:fillRect/>
          </a:stretch>
        </p:blipFill>
        <p:spPr bwMode="auto">
          <a:xfrm>
            <a:off x="3132138" y="3573463"/>
            <a:ext cx="1122362" cy="1439862"/>
          </a:xfrm>
          <a:prstGeom prst="rect">
            <a:avLst/>
          </a:prstGeom>
          <a:noFill/>
        </p:spPr>
      </p:pic>
      <p:pic>
        <p:nvPicPr>
          <p:cNvPr id="30963" name="Picture 243" descr="andrew"/>
          <p:cNvPicPr>
            <a:picLocks noChangeAspect="1" noChangeArrowheads="1"/>
          </p:cNvPicPr>
          <p:nvPr/>
        </p:nvPicPr>
        <p:blipFill>
          <a:blip r:embed="rId5"/>
          <a:srcRect/>
          <a:stretch>
            <a:fillRect/>
          </a:stretch>
        </p:blipFill>
        <p:spPr bwMode="auto">
          <a:xfrm>
            <a:off x="4643438" y="3573463"/>
            <a:ext cx="1079500" cy="1439862"/>
          </a:xfrm>
          <a:prstGeom prst="rect">
            <a:avLst/>
          </a:prstGeom>
          <a:noFill/>
        </p:spPr>
      </p:pic>
      <p:pic>
        <p:nvPicPr>
          <p:cNvPr id="30965" name="Picture 245" descr="edward"/>
          <p:cNvPicPr>
            <a:picLocks noChangeAspect="1" noChangeArrowheads="1"/>
          </p:cNvPicPr>
          <p:nvPr/>
        </p:nvPicPr>
        <p:blipFill>
          <a:blip r:embed="rId6"/>
          <a:srcRect/>
          <a:stretch>
            <a:fillRect/>
          </a:stretch>
        </p:blipFill>
        <p:spPr bwMode="auto">
          <a:xfrm>
            <a:off x="6084888" y="3573463"/>
            <a:ext cx="1119187" cy="1439862"/>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784" name="Group 40"/>
          <p:cNvGraphicFramePr>
            <a:graphicFrameLocks noGrp="1"/>
          </p:cNvGraphicFramePr>
          <p:nvPr/>
        </p:nvGraphicFramePr>
        <p:xfrm>
          <a:off x="1619250" y="476250"/>
          <a:ext cx="5948363" cy="5640388"/>
        </p:xfrm>
        <a:graphic>
          <a:graphicData uri="http://schemas.openxmlformats.org/drawingml/2006/table">
            <a:tbl>
              <a:tblPr/>
              <a:tblGrid>
                <a:gridCol w="1527175"/>
                <a:gridCol w="1570038"/>
                <a:gridCol w="1412875"/>
                <a:gridCol w="1438275"/>
              </a:tblGrid>
              <a:tr h="128588">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1" i="0" u="none" strike="noStrike" cap="none" normalizeH="0" baseline="0" smtClean="0">
                          <a:ln>
                            <a:noFill/>
                          </a:ln>
                          <a:solidFill>
                            <a:schemeClr val="folHlink"/>
                          </a:solidFill>
                          <a:effectLst/>
                          <a:latin typeface="Arial" charset="0"/>
                          <a:ea typeface="新細明體" pitchFamily="18" charset="-120"/>
                        </a:rPr>
                        <a:t>The Queen's Grandchildren</a:t>
                      </a:r>
                    </a:p>
                  </a:txBody>
                  <a:tcPr anchor="ctr" horzOverflow="overflow">
                    <a:lnL w="9525" cap="flat" cmpd="sng" algn="ctr">
                      <a:solidFill>
                        <a:srgbClr val="420042"/>
                      </a:solidFill>
                      <a:prstDash val="solid"/>
                      <a:round/>
                      <a:headEnd type="none" w="med" len="med"/>
                      <a:tailEnd type="none" w="med" len="med"/>
                    </a:lnL>
                    <a:lnR w="9525" cap="flat" cmpd="sng" algn="ctr">
                      <a:solidFill>
                        <a:srgbClr val="420042"/>
                      </a:solidFill>
                      <a:prstDash val="solid"/>
                      <a:round/>
                      <a:headEnd type="none" w="med" len="med"/>
                      <a:tailEnd type="none" w="med" len="med"/>
                    </a:lnR>
                    <a:lnT w="9525" cap="flat" cmpd="sng" algn="ctr">
                      <a:solidFill>
                        <a:srgbClr val="420042"/>
                      </a:solidFill>
                      <a:prstDash val="solid"/>
                      <a:round/>
                      <a:headEnd type="none" w="med" len="med"/>
                      <a:tailEnd type="none" w="med" len="med"/>
                    </a:lnT>
                    <a:lnB w="9525" cap="flat" cmpd="sng" algn="ctr">
                      <a:solidFill>
                        <a:srgbClr val="420042"/>
                      </a:solidFill>
                      <a:prstDash val="solid"/>
                      <a:round/>
                      <a:headEnd type="none" w="med" len="med"/>
                      <a:tailEnd type="none" w="med" len="med"/>
                    </a:lnB>
                    <a:lnTlToBr>
                      <a:noFill/>
                    </a:lnTlToBr>
                    <a:lnBlToTr>
                      <a:noFill/>
                    </a:lnBlToTr>
                    <a:solidFill>
                      <a:srgbClr val="FFFFFF"/>
                    </a:solidFill>
                  </a:tcPr>
                </a:tc>
                <a:tc hMerge="1">
                  <a:txBody>
                    <a:bodyPr/>
                    <a:lstStyle/>
                    <a:p>
                      <a:endParaRPr lang="es-ES"/>
                    </a:p>
                  </a:txBody>
                  <a:tcPr/>
                </a:tc>
                <a:tc hMerge="1">
                  <a:txBody>
                    <a:bodyPr/>
                    <a:lstStyle/>
                    <a:p>
                      <a:endParaRPr lang="es-ES"/>
                    </a:p>
                  </a:txBody>
                  <a:tcPr/>
                </a:tc>
                <a:tc hMerge="1">
                  <a:txBody>
                    <a:bodyPr/>
                    <a:lstStyle/>
                    <a:p>
                      <a:endParaRPr lang="es-ES"/>
                    </a:p>
                  </a:txBody>
                  <a:tcPr/>
                </a:tc>
              </a:tr>
              <a:tr h="15795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2800" b="0" i="0" u="none" strike="noStrike" cap="none" normalizeH="0" baseline="0" smtClean="0">
                        <a:ln>
                          <a:noFill/>
                        </a:ln>
                        <a:solidFill>
                          <a:schemeClr val="tx1"/>
                        </a:solidFill>
                        <a:effectLst/>
                        <a:latin typeface="Arial" charset="0"/>
                        <a:ea typeface="新細明體" pitchFamily="18" charset="-120"/>
                      </a:endParaRPr>
                    </a:p>
                  </a:txBody>
                  <a:tcPr anchor="ctr" horzOverflow="overflow">
                    <a:lnL w="9525" cap="flat" cmpd="sng" algn="ctr">
                      <a:solidFill>
                        <a:srgbClr val="420042"/>
                      </a:solidFill>
                      <a:prstDash val="solid"/>
                      <a:round/>
                      <a:headEnd type="none" w="med" len="med"/>
                      <a:tailEnd type="none" w="med" len="med"/>
                    </a:lnL>
                    <a:lnR w="9525" cap="flat" cmpd="sng" algn="ctr">
                      <a:solidFill>
                        <a:srgbClr val="420042"/>
                      </a:solidFill>
                      <a:prstDash val="solid"/>
                      <a:round/>
                      <a:headEnd type="none" w="med" len="med"/>
                      <a:tailEnd type="none" w="med" len="med"/>
                    </a:lnR>
                    <a:lnT w="9525" cap="flat" cmpd="sng" algn="ctr">
                      <a:solidFill>
                        <a:srgbClr val="420042"/>
                      </a:solidFill>
                      <a:prstDash val="solid"/>
                      <a:round/>
                      <a:headEnd type="none" w="med" len="med"/>
                      <a:tailEnd type="none" w="med" len="med"/>
                    </a:lnT>
                    <a:lnB w="9525" cap="flat" cmpd="sng" algn="ctr">
                      <a:solidFill>
                        <a:srgbClr val="420042"/>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2800" b="0" i="0" u="none" strike="noStrike" cap="none" normalizeH="0" baseline="0" smtClean="0">
                        <a:ln>
                          <a:noFill/>
                        </a:ln>
                        <a:solidFill>
                          <a:schemeClr val="tx1"/>
                        </a:solidFill>
                        <a:effectLst/>
                        <a:latin typeface="Arial" charset="0"/>
                        <a:ea typeface="新細明體" pitchFamily="18" charset="-120"/>
                      </a:endParaRPr>
                    </a:p>
                  </a:txBody>
                  <a:tcPr anchor="ctr" horzOverflow="overflow">
                    <a:lnL w="9525" cap="flat" cmpd="sng" algn="ctr">
                      <a:solidFill>
                        <a:srgbClr val="420042"/>
                      </a:solidFill>
                      <a:prstDash val="solid"/>
                      <a:round/>
                      <a:headEnd type="none" w="med" len="med"/>
                      <a:tailEnd type="none" w="med" len="med"/>
                    </a:lnL>
                    <a:lnR w="9525" cap="flat" cmpd="sng" algn="ctr">
                      <a:solidFill>
                        <a:srgbClr val="420042"/>
                      </a:solidFill>
                      <a:prstDash val="solid"/>
                      <a:round/>
                      <a:headEnd type="none" w="med" len="med"/>
                      <a:tailEnd type="none" w="med" len="med"/>
                    </a:lnR>
                    <a:lnT w="9525" cap="flat" cmpd="sng" algn="ctr">
                      <a:solidFill>
                        <a:srgbClr val="420042"/>
                      </a:solidFill>
                      <a:prstDash val="solid"/>
                      <a:round/>
                      <a:headEnd type="none" w="med" len="med"/>
                      <a:tailEnd type="none" w="med" len="med"/>
                    </a:lnT>
                    <a:lnB w="9525" cap="flat" cmpd="sng" algn="ctr">
                      <a:solidFill>
                        <a:srgbClr val="420042"/>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2800" b="0" i="0" u="none" strike="noStrike" cap="none" normalizeH="0" baseline="0" smtClean="0">
                        <a:ln>
                          <a:noFill/>
                        </a:ln>
                        <a:solidFill>
                          <a:schemeClr val="tx1"/>
                        </a:solidFill>
                        <a:effectLst/>
                        <a:latin typeface="Arial" charset="0"/>
                        <a:ea typeface="新細明體" pitchFamily="18" charset="-120"/>
                      </a:endParaRPr>
                    </a:p>
                  </a:txBody>
                  <a:tcPr anchor="ctr" horzOverflow="overflow">
                    <a:lnL w="9525" cap="flat" cmpd="sng" algn="ctr">
                      <a:solidFill>
                        <a:srgbClr val="420042"/>
                      </a:solidFill>
                      <a:prstDash val="solid"/>
                      <a:round/>
                      <a:headEnd type="none" w="med" len="med"/>
                      <a:tailEnd type="none" w="med" len="med"/>
                    </a:lnL>
                    <a:lnR w="9525" cap="flat" cmpd="sng" algn="ctr">
                      <a:solidFill>
                        <a:srgbClr val="420042"/>
                      </a:solidFill>
                      <a:prstDash val="solid"/>
                      <a:round/>
                      <a:headEnd type="none" w="med" len="med"/>
                      <a:tailEnd type="none" w="med" len="med"/>
                    </a:lnR>
                    <a:lnT w="9525" cap="flat" cmpd="sng" algn="ctr">
                      <a:solidFill>
                        <a:srgbClr val="420042"/>
                      </a:solidFill>
                      <a:prstDash val="solid"/>
                      <a:round/>
                      <a:headEnd type="none" w="med" len="med"/>
                      <a:tailEnd type="none" w="med" len="med"/>
                    </a:lnT>
                    <a:lnB w="9525" cap="flat" cmpd="sng" algn="ctr">
                      <a:solidFill>
                        <a:srgbClr val="420042"/>
                      </a:solidFill>
                      <a:prstDash val="solid"/>
                      <a:round/>
                      <a:headEnd type="none" w="med" len="med"/>
                      <a:tailEnd type="none" w="med" len="med"/>
                    </a:lnB>
                    <a:lnTlToBr>
                      <a:noFill/>
                    </a:lnTlToBr>
                    <a:lnBlToTr>
                      <a:noFill/>
                    </a:lnBlToTr>
                    <a:solidFill>
                      <a:srgbClr val="FFCC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2800" b="0" i="0" u="none" strike="noStrike" cap="none" normalizeH="0" baseline="0" smtClean="0">
                        <a:ln>
                          <a:noFill/>
                        </a:ln>
                        <a:solidFill>
                          <a:schemeClr val="tx1"/>
                        </a:solidFill>
                        <a:effectLst/>
                        <a:latin typeface="Arial" charset="0"/>
                        <a:ea typeface="新細明體" pitchFamily="18" charset="-120"/>
                      </a:endParaRPr>
                    </a:p>
                  </a:txBody>
                  <a:tcPr anchor="ctr" horzOverflow="overflow">
                    <a:lnL w="9525" cap="flat" cmpd="sng" algn="ctr">
                      <a:solidFill>
                        <a:srgbClr val="420042"/>
                      </a:solidFill>
                      <a:prstDash val="solid"/>
                      <a:round/>
                      <a:headEnd type="none" w="med" len="med"/>
                      <a:tailEnd type="none" w="med" len="med"/>
                    </a:lnL>
                    <a:lnR w="9525" cap="flat" cmpd="sng" algn="ctr">
                      <a:solidFill>
                        <a:srgbClr val="420042"/>
                      </a:solidFill>
                      <a:prstDash val="solid"/>
                      <a:round/>
                      <a:headEnd type="none" w="med" len="med"/>
                      <a:tailEnd type="none" w="med" len="med"/>
                    </a:lnR>
                    <a:lnT w="9525" cap="flat" cmpd="sng" algn="ctr">
                      <a:solidFill>
                        <a:srgbClr val="420042"/>
                      </a:solidFill>
                      <a:prstDash val="solid"/>
                      <a:round/>
                      <a:headEnd type="none" w="med" len="med"/>
                      <a:tailEnd type="none" w="med" len="med"/>
                    </a:lnT>
                    <a:lnB w="9525" cap="flat" cmpd="sng" algn="ctr">
                      <a:solidFill>
                        <a:srgbClr val="420042"/>
                      </a:solidFill>
                      <a:prstDash val="solid"/>
                      <a:round/>
                      <a:headEnd type="none" w="med" len="med"/>
                      <a:tailEnd type="none" w="med" len="med"/>
                    </a:lnB>
                    <a:lnTlToBr>
                      <a:noFill/>
                    </a:lnTlToBr>
                    <a:lnBlToTr>
                      <a:noFill/>
                    </a:lnBlToTr>
                    <a:solidFill>
                      <a:srgbClr val="CCFFFF"/>
                    </a:solidFill>
                  </a:tcPr>
                </a:tc>
              </a:tr>
              <a:tr h="10128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folHlink"/>
                          </a:solidFill>
                          <a:effectLst/>
                          <a:latin typeface="Arial" charset="0"/>
                          <a:ea typeface="新細明體" pitchFamily="18" charset="-120"/>
                        </a:rPr>
                        <a:t>Prince William of Wales (1982)</a:t>
                      </a:r>
                    </a:p>
                  </a:txBody>
                  <a:tcPr anchor="ctr" horzOverflow="overflow">
                    <a:lnL w="9525" cap="flat" cmpd="sng" algn="ctr">
                      <a:solidFill>
                        <a:srgbClr val="420042"/>
                      </a:solidFill>
                      <a:prstDash val="solid"/>
                      <a:round/>
                      <a:headEnd type="none" w="med" len="med"/>
                      <a:tailEnd type="none" w="med" len="med"/>
                    </a:lnL>
                    <a:lnR w="9525" cap="flat" cmpd="sng" algn="ctr">
                      <a:solidFill>
                        <a:srgbClr val="420042"/>
                      </a:solidFill>
                      <a:prstDash val="solid"/>
                      <a:round/>
                      <a:headEnd type="none" w="med" len="med"/>
                      <a:tailEnd type="none" w="med" len="med"/>
                    </a:lnR>
                    <a:lnT w="9525" cap="flat" cmpd="sng" algn="ctr">
                      <a:solidFill>
                        <a:srgbClr val="420042"/>
                      </a:solidFill>
                      <a:prstDash val="solid"/>
                      <a:round/>
                      <a:headEnd type="none" w="med" len="med"/>
                      <a:tailEnd type="none" w="med" len="med"/>
                    </a:lnT>
                    <a:lnB w="9525" cap="flat" cmpd="sng" algn="ctr">
                      <a:solidFill>
                        <a:srgbClr val="420042"/>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folHlink"/>
                          </a:solidFill>
                          <a:effectLst/>
                          <a:latin typeface="Arial" charset="0"/>
                          <a:ea typeface="新細明體" pitchFamily="18" charset="-120"/>
                        </a:rPr>
                        <a:t>Peter Phillips </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folHlink"/>
                          </a:solidFill>
                          <a:effectLst/>
                          <a:latin typeface="Arial" charset="0"/>
                          <a:ea typeface="新細明體" pitchFamily="18" charset="-120"/>
                        </a:rPr>
                        <a:t>(1977)</a:t>
                      </a:r>
                    </a:p>
                  </a:txBody>
                  <a:tcPr anchor="ctr" horzOverflow="overflow">
                    <a:lnL w="9525" cap="flat" cmpd="sng" algn="ctr">
                      <a:solidFill>
                        <a:srgbClr val="420042"/>
                      </a:solidFill>
                      <a:prstDash val="solid"/>
                      <a:round/>
                      <a:headEnd type="none" w="med" len="med"/>
                      <a:tailEnd type="none" w="med" len="med"/>
                    </a:lnL>
                    <a:lnR w="9525" cap="flat" cmpd="sng" algn="ctr">
                      <a:solidFill>
                        <a:srgbClr val="420042"/>
                      </a:solidFill>
                      <a:prstDash val="solid"/>
                      <a:round/>
                      <a:headEnd type="none" w="med" len="med"/>
                      <a:tailEnd type="none" w="med" len="med"/>
                    </a:lnR>
                    <a:lnT w="9525" cap="flat" cmpd="sng" algn="ctr">
                      <a:solidFill>
                        <a:srgbClr val="420042"/>
                      </a:solidFill>
                      <a:prstDash val="solid"/>
                      <a:round/>
                      <a:headEnd type="none" w="med" len="med"/>
                      <a:tailEnd type="none" w="med" len="med"/>
                    </a:lnT>
                    <a:lnB w="9525" cap="flat" cmpd="sng" algn="ctr">
                      <a:solidFill>
                        <a:srgbClr val="420042"/>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folHlink"/>
                          </a:solidFill>
                          <a:effectLst/>
                          <a:latin typeface="Arial" charset="0"/>
                          <a:ea typeface="新細明體" pitchFamily="18" charset="-120"/>
                        </a:rPr>
                        <a:t>Princess Beatrice of York (1988)</a:t>
                      </a:r>
                    </a:p>
                  </a:txBody>
                  <a:tcPr horzOverflow="overflow">
                    <a:lnL w="9525" cap="flat" cmpd="sng" algn="ctr">
                      <a:solidFill>
                        <a:srgbClr val="420042"/>
                      </a:solidFill>
                      <a:prstDash val="solid"/>
                      <a:round/>
                      <a:headEnd type="none" w="med" len="med"/>
                      <a:tailEnd type="none" w="med" len="med"/>
                    </a:lnL>
                    <a:lnR w="9525" cap="flat" cmpd="sng" algn="ctr">
                      <a:solidFill>
                        <a:srgbClr val="420042"/>
                      </a:solidFill>
                      <a:prstDash val="solid"/>
                      <a:round/>
                      <a:headEnd type="none" w="med" len="med"/>
                      <a:tailEnd type="none" w="med" len="med"/>
                    </a:lnR>
                    <a:lnT w="9525" cap="flat" cmpd="sng" algn="ctr">
                      <a:solidFill>
                        <a:srgbClr val="420042"/>
                      </a:solidFill>
                      <a:prstDash val="solid"/>
                      <a:round/>
                      <a:headEnd type="none" w="med" len="med"/>
                      <a:tailEnd type="none" w="med" len="med"/>
                    </a:lnT>
                    <a:lnB w="9525" cap="flat" cmpd="sng" algn="ctr">
                      <a:solidFill>
                        <a:srgbClr val="420042"/>
                      </a:solidFill>
                      <a:prstDash val="solid"/>
                      <a:round/>
                      <a:headEnd type="none" w="med" len="med"/>
                      <a:tailEnd type="none" w="med" len="med"/>
                    </a:lnB>
                    <a:lnTlToBr>
                      <a:noFill/>
                    </a:lnTlToBr>
                    <a:lnBlToTr>
                      <a:noFill/>
                    </a:lnBlToTr>
                    <a:solidFill>
                      <a:srgbClr val="FF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folHlink"/>
                          </a:solidFill>
                          <a:effectLst/>
                          <a:latin typeface="Arial" charset="0"/>
                          <a:ea typeface="新細明體" pitchFamily="18" charset="-120"/>
                        </a:rPr>
                        <a:t>Lady Louise Windsor</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folHlink"/>
                          </a:solidFill>
                          <a:effectLst/>
                          <a:latin typeface="Arial" charset="0"/>
                          <a:ea typeface="新細明體" pitchFamily="18" charset="-120"/>
                        </a:rPr>
                        <a:t>(2003)</a:t>
                      </a:r>
                    </a:p>
                  </a:txBody>
                  <a:tcPr horzOverflow="overflow">
                    <a:lnL w="9525" cap="flat" cmpd="sng" algn="ctr">
                      <a:solidFill>
                        <a:srgbClr val="420042"/>
                      </a:solidFill>
                      <a:prstDash val="solid"/>
                      <a:round/>
                      <a:headEnd type="none" w="med" len="med"/>
                      <a:tailEnd type="none" w="med" len="med"/>
                    </a:lnL>
                    <a:lnR w="9525" cap="flat" cmpd="sng" algn="ctr">
                      <a:solidFill>
                        <a:srgbClr val="420042"/>
                      </a:solidFill>
                      <a:prstDash val="solid"/>
                      <a:round/>
                      <a:headEnd type="none" w="med" len="med"/>
                      <a:tailEnd type="none" w="med" len="med"/>
                    </a:lnR>
                    <a:lnT w="9525" cap="flat" cmpd="sng" algn="ctr">
                      <a:solidFill>
                        <a:srgbClr val="420042"/>
                      </a:solidFill>
                      <a:prstDash val="solid"/>
                      <a:round/>
                      <a:headEnd type="none" w="med" len="med"/>
                      <a:tailEnd type="none" w="med" len="med"/>
                    </a:lnT>
                    <a:lnB w="9525" cap="flat" cmpd="sng" algn="ctr">
                      <a:solidFill>
                        <a:srgbClr val="420042"/>
                      </a:solidFill>
                      <a:prstDash val="solid"/>
                      <a:round/>
                      <a:headEnd type="none" w="med" len="med"/>
                      <a:tailEnd type="none" w="med" len="med"/>
                    </a:lnB>
                    <a:lnTlToBr>
                      <a:noFill/>
                    </a:lnTlToBr>
                    <a:lnBlToTr>
                      <a:noFill/>
                    </a:lnBlToTr>
                    <a:solidFill>
                      <a:srgbClr val="CCFFFF"/>
                    </a:solidFill>
                  </a:tcPr>
                </a:tc>
              </a:tr>
              <a:tr h="1468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2800" b="0" i="0" u="none" strike="noStrike" cap="none" normalizeH="0" baseline="0" smtClean="0">
                        <a:ln>
                          <a:noFill/>
                        </a:ln>
                        <a:solidFill>
                          <a:schemeClr val="folHlink"/>
                        </a:solidFill>
                        <a:effectLst/>
                        <a:latin typeface="Arial" charset="0"/>
                        <a:ea typeface="新細明體" pitchFamily="18" charset="-120"/>
                      </a:endParaRPr>
                    </a:p>
                  </a:txBody>
                  <a:tcPr anchor="ctr" horzOverflow="overflow">
                    <a:lnL w="9525" cap="flat" cmpd="sng" algn="ctr">
                      <a:solidFill>
                        <a:srgbClr val="420042"/>
                      </a:solidFill>
                      <a:prstDash val="solid"/>
                      <a:round/>
                      <a:headEnd type="none" w="med" len="med"/>
                      <a:tailEnd type="none" w="med" len="med"/>
                    </a:lnL>
                    <a:lnR w="9525" cap="flat" cmpd="sng" algn="ctr">
                      <a:solidFill>
                        <a:srgbClr val="420042"/>
                      </a:solidFill>
                      <a:prstDash val="solid"/>
                      <a:round/>
                      <a:headEnd type="none" w="med" len="med"/>
                      <a:tailEnd type="none" w="med" len="med"/>
                    </a:lnR>
                    <a:lnT w="9525" cap="flat" cmpd="sng" algn="ctr">
                      <a:solidFill>
                        <a:srgbClr val="420042"/>
                      </a:solidFill>
                      <a:prstDash val="solid"/>
                      <a:round/>
                      <a:headEnd type="none" w="med" len="med"/>
                      <a:tailEnd type="none" w="med" len="med"/>
                    </a:lnT>
                    <a:lnB w="9525" cap="flat" cmpd="sng" algn="ctr">
                      <a:solidFill>
                        <a:srgbClr val="420042"/>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folHlink"/>
                          </a:solidFill>
                          <a:effectLst/>
                          <a:latin typeface="Arial" charset="0"/>
                          <a:ea typeface="新細明體" pitchFamily="18" charset="-120"/>
                        </a:rPr>
                        <a:t>  </a:t>
                      </a:r>
                      <a:r>
                        <a:rPr kumimoji="1" lang="en-US" altLang="zh-TW" sz="7400" b="0" i="0" u="none" strike="noStrike" cap="none" normalizeH="0" baseline="0" smtClean="0">
                          <a:ln>
                            <a:noFill/>
                          </a:ln>
                          <a:solidFill>
                            <a:schemeClr val="folHlink"/>
                          </a:solidFill>
                          <a:effectLst/>
                          <a:latin typeface="Arial" charset="0"/>
                          <a:ea typeface="新細明體" pitchFamily="18" charset="-120"/>
                        </a:rPr>
                        <a:t> </a:t>
                      </a:r>
                      <a:r>
                        <a:rPr kumimoji="1" lang="en-US" altLang="zh-TW" sz="1800" b="0" i="0" u="none" strike="noStrike" cap="none" normalizeH="0" baseline="0" smtClean="0">
                          <a:ln>
                            <a:noFill/>
                          </a:ln>
                          <a:solidFill>
                            <a:schemeClr val="folHlink"/>
                          </a:solidFill>
                          <a:effectLst/>
                          <a:latin typeface="Arial" charset="0"/>
                          <a:ea typeface="新細明體" pitchFamily="18" charset="-120"/>
                        </a:rPr>
                        <a:t>                         </a:t>
                      </a:r>
                    </a:p>
                  </a:txBody>
                  <a:tcPr anchor="ctr" horzOverflow="overflow">
                    <a:lnL w="9525" cap="flat" cmpd="sng" algn="ctr">
                      <a:solidFill>
                        <a:srgbClr val="420042"/>
                      </a:solidFill>
                      <a:prstDash val="solid"/>
                      <a:round/>
                      <a:headEnd type="none" w="med" len="med"/>
                      <a:tailEnd type="none" w="med" len="med"/>
                    </a:lnL>
                    <a:lnR w="9525" cap="flat" cmpd="sng" algn="ctr">
                      <a:solidFill>
                        <a:srgbClr val="420042"/>
                      </a:solidFill>
                      <a:prstDash val="solid"/>
                      <a:round/>
                      <a:headEnd type="none" w="med" len="med"/>
                      <a:tailEnd type="none" w="med" len="med"/>
                    </a:lnR>
                    <a:lnT w="9525" cap="flat" cmpd="sng" algn="ctr">
                      <a:solidFill>
                        <a:srgbClr val="420042"/>
                      </a:solidFill>
                      <a:prstDash val="solid"/>
                      <a:round/>
                      <a:headEnd type="none" w="med" len="med"/>
                      <a:tailEnd type="none" w="med" len="med"/>
                    </a:lnT>
                    <a:lnB w="9525" cap="flat" cmpd="sng" algn="ctr">
                      <a:solidFill>
                        <a:srgbClr val="420042"/>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folHlink"/>
                          </a:solidFill>
                          <a:effectLst/>
                          <a:latin typeface="Arial" charset="0"/>
                          <a:ea typeface="新細明體" pitchFamily="18" charset="-120"/>
                        </a:rPr>
                        <a:t>  </a:t>
                      </a:r>
                      <a:r>
                        <a:rPr kumimoji="1" lang="en-US" altLang="zh-TW" sz="7100" b="0" i="0" u="none" strike="noStrike" cap="none" normalizeH="0" baseline="0" smtClean="0">
                          <a:ln>
                            <a:noFill/>
                          </a:ln>
                          <a:solidFill>
                            <a:schemeClr val="folHlink"/>
                          </a:solidFill>
                          <a:effectLst/>
                          <a:latin typeface="Arial" charset="0"/>
                          <a:ea typeface="新細明體" pitchFamily="18" charset="-120"/>
                        </a:rPr>
                        <a:t> </a:t>
                      </a:r>
                      <a:r>
                        <a:rPr kumimoji="1" lang="en-US" altLang="zh-TW" sz="1800" b="0" i="0" u="none" strike="noStrike" cap="none" normalizeH="0" baseline="0" smtClean="0">
                          <a:ln>
                            <a:noFill/>
                          </a:ln>
                          <a:solidFill>
                            <a:schemeClr val="folHlink"/>
                          </a:solidFill>
                          <a:effectLst/>
                          <a:latin typeface="Arial" charset="0"/>
                          <a:ea typeface="新細明體" pitchFamily="18" charset="-120"/>
                        </a:rPr>
                        <a:t>                           </a:t>
                      </a:r>
                    </a:p>
                  </a:txBody>
                  <a:tcPr horzOverflow="overflow">
                    <a:lnL w="9525" cap="flat" cmpd="sng" algn="ctr">
                      <a:solidFill>
                        <a:srgbClr val="420042"/>
                      </a:solidFill>
                      <a:prstDash val="solid"/>
                      <a:round/>
                      <a:headEnd type="none" w="med" len="med"/>
                      <a:tailEnd type="none" w="med" len="med"/>
                    </a:lnL>
                    <a:lnR w="9525" cap="flat" cmpd="sng" algn="ctr">
                      <a:solidFill>
                        <a:srgbClr val="420042"/>
                      </a:solidFill>
                      <a:prstDash val="solid"/>
                      <a:round/>
                      <a:headEnd type="none" w="med" len="med"/>
                      <a:tailEnd type="none" w="med" len="med"/>
                    </a:lnR>
                    <a:lnT w="9525" cap="flat" cmpd="sng" algn="ctr">
                      <a:solidFill>
                        <a:srgbClr val="420042"/>
                      </a:solidFill>
                      <a:prstDash val="solid"/>
                      <a:round/>
                      <a:headEnd type="none" w="med" len="med"/>
                      <a:tailEnd type="none" w="med" len="med"/>
                    </a:lnT>
                    <a:lnB w="9525" cap="flat" cmpd="sng" algn="ctr">
                      <a:solidFill>
                        <a:srgbClr val="420042"/>
                      </a:solidFill>
                      <a:prstDash val="solid"/>
                      <a:round/>
                      <a:headEnd type="none" w="med" len="med"/>
                      <a:tailEnd type="none" w="med" len="med"/>
                    </a:lnB>
                    <a:lnTlToBr>
                      <a:noFill/>
                    </a:lnTlToBr>
                    <a:lnBlToTr>
                      <a:noFill/>
                    </a:lnBlToTr>
                    <a:solidFill>
                      <a:srgbClr val="FFCC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2800" b="0" i="0" u="none" strike="noStrike" cap="none" normalizeH="0" baseline="0" smtClean="0">
                        <a:ln>
                          <a:noFill/>
                        </a:ln>
                        <a:solidFill>
                          <a:schemeClr val="folHlink"/>
                        </a:solidFill>
                        <a:effectLst/>
                        <a:latin typeface="Arial" charset="0"/>
                        <a:ea typeface="新細明體" pitchFamily="18" charset="-120"/>
                      </a:endParaRPr>
                    </a:p>
                  </a:txBody>
                  <a:tcPr anchor="ctr" horzOverflow="overflow">
                    <a:lnL w="9525" cap="flat" cmpd="sng" algn="ctr">
                      <a:solidFill>
                        <a:srgbClr val="420042"/>
                      </a:solidFill>
                      <a:prstDash val="solid"/>
                      <a:round/>
                      <a:headEnd type="none" w="med" len="med"/>
                      <a:tailEnd type="none" w="med" len="med"/>
                    </a:lnL>
                    <a:lnR w="9525" cap="flat" cmpd="sng" algn="ctr">
                      <a:solidFill>
                        <a:srgbClr val="420042"/>
                      </a:solidFill>
                      <a:prstDash val="solid"/>
                      <a:round/>
                      <a:headEnd type="none" w="med" len="med"/>
                      <a:tailEnd type="none" w="med" len="med"/>
                    </a:lnR>
                    <a:lnT w="9525" cap="flat" cmpd="sng" algn="ctr">
                      <a:solidFill>
                        <a:srgbClr val="420042"/>
                      </a:solidFill>
                      <a:prstDash val="solid"/>
                      <a:round/>
                      <a:headEnd type="none" w="med" len="med"/>
                      <a:tailEnd type="none" w="med" len="med"/>
                    </a:lnT>
                    <a:lnB w="9525" cap="flat" cmpd="sng" algn="ctr">
                      <a:solidFill>
                        <a:srgbClr val="420042"/>
                      </a:solidFill>
                      <a:prstDash val="solid"/>
                      <a:round/>
                      <a:headEnd type="none" w="med" len="med"/>
                      <a:tailEnd type="none" w="med" len="med"/>
                    </a:lnB>
                    <a:lnTlToBr>
                      <a:noFill/>
                    </a:lnTlToBr>
                    <a:lnBlToTr>
                      <a:noFill/>
                    </a:lnBlToTr>
                    <a:solidFill>
                      <a:srgbClr val="CCFFFF"/>
                    </a:solidFill>
                  </a:tcPr>
                </a:tc>
              </a:tr>
              <a:tr h="10128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folHlink"/>
                          </a:solidFill>
                          <a:effectLst/>
                          <a:latin typeface="Arial" charset="0"/>
                          <a:ea typeface="新細明體" pitchFamily="18" charset="-120"/>
                        </a:rPr>
                        <a:t>Prince Harry of Wales</a:t>
                      </a: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folHlink"/>
                          </a:solidFill>
                          <a:effectLst/>
                          <a:latin typeface="Arial" charset="0"/>
                          <a:ea typeface="新細明體" pitchFamily="18" charset="-120"/>
                        </a:rPr>
                        <a:t>(1984)</a:t>
                      </a:r>
                    </a:p>
                  </a:txBody>
                  <a:tcPr anchor="ctr" horzOverflow="overflow">
                    <a:lnL w="9525" cap="flat" cmpd="sng" algn="ctr">
                      <a:solidFill>
                        <a:srgbClr val="420042"/>
                      </a:solidFill>
                      <a:prstDash val="solid"/>
                      <a:round/>
                      <a:headEnd type="none" w="med" len="med"/>
                      <a:tailEnd type="none" w="med" len="med"/>
                    </a:lnL>
                    <a:lnR w="9525" cap="flat" cmpd="sng" algn="ctr">
                      <a:solidFill>
                        <a:srgbClr val="420042"/>
                      </a:solidFill>
                      <a:prstDash val="solid"/>
                      <a:round/>
                      <a:headEnd type="none" w="med" len="med"/>
                      <a:tailEnd type="none" w="med" len="med"/>
                    </a:lnR>
                    <a:lnT w="9525" cap="flat" cmpd="sng" algn="ctr">
                      <a:solidFill>
                        <a:srgbClr val="420042"/>
                      </a:solidFill>
                      <a:prstDash val="solid"/>
                      <a:round/>
                      <a:headEnd type="none" w="med" len="med"/>
                      <a:tailEnd type="none" w="med" len="med"/>
                    </a:lnT>
                    <a:lnB w="9525" cap="flat" cmpd="sng" algn="ctr">
                      <a:solidFill>
                        <a:srgbClr val="420042"/>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folHlink"/>
                          </a:solidFill>
                          <a:effectLst/>
                          <a:latin typeface="Arial" charset="0"/>
                          <a:ea typeface="新細明體" pitchFamily="18" charset="-120"/>
                        </a:rPr>
                        <a:t>Zara Phillips </a:t>
                      </a: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folHlink"/>
                          </a:solidFill>
                          <a:effectLst/>
                          <a:latin typeface="Arial" charset="0"/>
                          <a:ea typeface="新細明體" pitchFamily="18" charset="-120"/>
                        </a:rPr>
                        <a:t>(1981)</a:t>
                      </a:r>
                    </a:p>
                  </a:txBody>
                  <a:tcPr anchor="ctr" horzOverflow="overflow">
                    <a:lnL w="9525" cap="flat" cmpd="sng" algn="ctr">
                      <a:solidFill>
                        <a:srgbClr val="420042"/>
                      </a:solidFill>
                      <a:prstDash val="solid"/>
                      <a:round/>
                      <a:headEnd type="none" w="med" len="med"/>
                      <a:tailEnd type="none" w="med" len="med"/>
                    </a:lnL>
                    <a:lnR w="9525" cap="flat" cmpd="sng" algn="ctr">
                      <a:solidFill>
                        <a:srgbClr val="420042"/>
                      </a:solidFill>
                      <a:prstDash val="solid"/>
                      <a:round/>
                      <a:headEnd type="none" w="med" len="med"/>
                      <a:tailEnd type="none" w="med" len="med"/>
                    </a:lnR>
                    <a:lnT w="9525" cap="flat" cmpd="sng" algn="ctr">
                      <a:solidFill>
                        <a:srgbClr val="420042"/>
                      </a:solidFill>
                      <a:prstDash val="solid"/>
                      <a:round/>
                      <a:headEnd type="none" w="med" len="med"/>
                      <a:tailEnd type="none" w="med" len="med"/>
                    </a:lnT>
                    <a:lnB w="9525" cap="flat" cmpd="sng" algn="ctr">
                      <a:solidFill>
                        <a:srgbClr val="420042"/>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folHlink"/>
                          </a:solidFill>
                          <a:effectLst/>
                          <a:latin typeface="Arial" charset="0"/>
                          <a:ea typeface="新細明體" pitchFamily="18" charset="-120"/>
                        </a:rPr>
                        <a:t>Princess Eugenie of York</a:t>
                      </a: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folHlink"/>
                          </a:solidFill>
                          <a:effectLst/>
                          <a:latin typeface="Arial" charset="0"/>
                          <a:ea typeface="新細明體" pitchFamily="18" charset="-120"/>
                        </a:rPr>
                        <a:t>(1990)</a:t>
                      </a:r>
                    </a:p>
                  </a:txBody>
                  <a:tcPr anchor="ctr" horzOverflow="overflow">
                    <a:lnL w="9525" cap="flat" cmpd="sng" algn="ctr">
                      <a:solidFill>
                        <a:srgbClr val="420042"/>
                      </a:solidFill>
                      <a:prstDash val="solid"/>
                      <a:round/>
                      <a:headEnd type="none" w="med" len="med"/>
                      <a:tailEnd type="none" w="med" len="med"/>
                    </a:lnL>
                    <a:lnR w="9525" cap="flat" cmpd="sng" algn="ctr">
                      <a:solidFill>
                        <a:srgbClr val="420042"/>
                      </a:solidFill>
                      <a:prstDash val="solid"/>
                      <a:round/>
                      <a:headEnd type="none" w="med" len="med"/>
                      <a:tailEnd type="none" w="med" len="med"/>
                    </a:lnR>
                    <a:lnT w="9525" cap="flat" cmpd="sng" algn="ctr">
                      <a:solidFill>
                        <a:srgbClr val="420042"/>
                      </a:solidFill>
                      <a:prstDash val="solid"/>
                      <a:round/>
                      <a:headEnd type="none" w="med" len="med"/>
                      <a:tailEnd type="none" w="med" len="med"/>
                    </a:lnT>
                    <a:lnB w="9525" cap="flat" cmpd="sng" algn="ctr">
                      <a:solidFill>
                        <a:srgbClr val="420042"/>
                      </a:solidFill>
                      <a:prstDash val="solid"/>
                      <a:round/>
                      <a:headEnd type="none" w="med" len="med"/>
                      <a:tailEnd type="none" w="med" len="med"/>
                    </a:lnB>
                    <a:lnTlToBr>
                      <a:noFill/>
                    </a:lnTlToBr>
                    <a:lnBlToTr>
                      <a:noFill/>
                    </a:lnBlToTr>
                    <a:solidFill>
                      <a:srgbClr val="FF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folHlink"/>
                          </a:solidFill>
                          <a:effectLst/>
                          <a:latin typeface="Arial" charset="0"/>
                          <a:ea typeface="新細明體" pitchFamily="18" charset="-120"/>
                        </a:rPr>
                        <a:t> </a:t>
                      </a:r>
                    </a:p>
                  </a:txBody>
                  <a:tcPr anchor="ctr" horzOverflow="overflow">
                    <a:lnL w="9525" cap="flat" cmpd="sng" algn="ctr">
                      <a:solidFill>
                        <a:srgbClr val="420042"/>
                      </a:solidFill>
                      <a:prstDash val="solid"/>
                      <a:round/>
                      <a:headEnd type="none" w="med" len="med"/>
                      <a:tailEnd type="none" w="med" len="med"/>
                    </a:lnL>
                    <a:lnR w="9525" cap="flat" cmpd="sng" algn="ctr">
                      <a:solidFill>
                        <a:srgbClr val="420042"/>
                      </a:solidFill>
                      <a:prstDash val="solid"/>
                      <a:round/>
                      <a:headEnd type="none" w="med" len="med"/>
                      <a:tailEnd type="none" w="med" len="med"/>
                    </a:lnR>
                    <a:lnT w="9525" cap="flat" cmpd="sng" algn="ctr">
                      <a:solidFill>
                        <a:srgbClr val="420042"/>
                      </a:solidFill>
                      <a:prstDash val="solid"/>
                      <a:round/>
                      <a:headEnd type="none" w="med" len="med"/>
                      <a:tailEnd type="none" w="med" len="med"/>
                    </a:lnT>
                    <a:lnB w="9525" cap="flat" cmpd="sng" algn="ctr">
                      <a:solidFill>
                        <a:srgbClr val="420042"/>
                      </a:solidFill>
                      <a:prstDash val="solid"/>
                      <a:round/>
                      <a:headEnd type="none" w="med" len="med"/>
                      <a:tailEnd type="none" w="med" len="med"/>
                    </a:lnB>
                    <a:lnTlToBr>
                      <a:noFill/>
                    </a:lnTlToBr>
                    <a:lnBlToTr>
                      <a:noFill/>
                    </a:lnBlToTr>
                    <a:solidFill>
                      <a:srgbClr val="CCFFFF"/>
                    </a:solidFill>
                  </a:tcPr>
                </a:tc>
              </a:tr>
            </a:tbl>
          </a:graphicData>
        </a:graphic>
      </p:graphicFrame>
      <p:pic>
        <p:nvPicPr>
          <p:cNvPr id="31777" name="Picture 33" descr="william"/>
          <p:cNvPicPr>
            <a:picLocks noChangeAspect="1" noChangeArrowheads="1"/>
          </p:cNvPicPr>
          <p:nvPr/>
        </p:nvPicPr>
        <p:blipFill>
          <a:blip r:embed="rId2"/>
          <a:srcRect/>
          <a:stretch>
            <a:fillRect/>
          </a:stretch>
        </p:blipFill>
        <p:spPr bwMode="auto">
          <a:xfrm>
            <a:off x="1692275" y="836613"/>
            <a:ext cx="1338263" cy="1584325"/>
          </a:xfrm>
          <a:prstGeom prst="rect">
            <a:avLst/>
          </a:prstGeom>
          <a:noFill/>
        </p:spPr>
      </p:pic>
      <p:pic>
        <p:nvPicPr>
          <p:cNvPr id="31781" name="Picture 37" descr="peter"/>
          <p:cNvPicPr>
            <a:picLocks noChangeAspect="1" noChangeArrowheads="1"/>
          </p:cNvPicPr>
          <p:nvPr/>
        </p:nvPicPr>
        <p:blipFill>
          <a:blip r:embed="rId3"/>
          <a:srcRect/>
          <a:stretch>
            <a:fillRect/>
          </a:stretch>
        </p:blipFill>
        <p:spPr bwMode="auto">
          <a:xfrm>
            <a:off x="3348038" y="836613"/>
            <a:ext cx="1152525" cy="1584325"/>
          </a:xfrm>
          <a:prstGeom prst="rect">
            <a:avLst/>
          </a:prstGeom>
          <a:noFill/>
        </p:spPr>
      </p:pic>
      <p:pic>
        <p:nvPicPr>
          <p:cNvPr id="31783" name="Picture 39" descr="beatrice"/>
          <p:cNvPicPr>
            <a:picLocks noChangeAspect="1" noChangeArrowheads="1"/>
          </p:cNvPicPr>
          <p:nvPr/>
        </p:nvPicPr>
        <p:blipFill>
          <a:blip r:embed="rId4"/>
          <a:srcRect/>
          <a:stretch>
            <a:fillRect/>
          </a:stretch>
        </p:blipFill>
        <p:spPr bwMode="auto">
          <a:xfrm>
            <a:off x="4643438" y="908050"/>
            <a:ext cx="1430337" cy="1511300"/>
          </a:xfrm>
          <a:prstGeom prst="rect">
            <a:avLst/>
          </a:prstGeom>
          <a:noFill/>
        </p:spPr>
      </p:pic>
      <p:pic>
        <p:nvPicPr>
          <p:cNvPr id="31785" name="Picture 41" descr="louise"/>
          <p:cNvPicPr>
            <a:picLocks noChangeAspect="1" noChangeArrowheads="1"/>
          </p:cNvPicPr>
          <p:nvPr/>
        </p:nvPicPr>
        <p:blipFill>
          <a:blip r:embed="rId5"/>
          <a:srcRect/>
          <a:stretch>
            <a:fillRect/>
          </a:stretch>
        </p:blipFill>
        <p:spPr bwMode="auto">
          <a:xfrm>
            <a:off x="6227763" y="1196975"/>
            <a:ext cx="1209675" cy="800100"/>
          </a:xfrm>
          <a:prstGeom prst="rect">
            <a:avLst/>
          </a:prstGeom>
          <a:noFill/>
        </p:spPr>
      </p:pic>
      <p:pic>
        <p:nvPicPr>
          <p:cNvPr id="31786" name="Picture 42" descr="har"/>
          <p:cNvPicPr>
            <a:picLocks noChangeAspect="1" noChangeArrowheads="1"/>
          </p:cNvPicPr>
          <p:nvPr/>
        </p:nvPicPr>
        <p:blipFill>
          <a:blip r:embed="rId6"/>
          <a:srcRect/>
          <a:stretch>
            <a:fillRect/>
          </a:stretch>
        </p:blipFill>
        <p:spPr bwMode="auto">
          <a:xfrm>
            <a:off x="1835150" y="3429000"/>
            <a:ext cx="1158875" cy="1511300"/>
          </a:xfrm>
          <a:prstGeom prst="rect">
            <a:avLst/>
          </a:prstGeom>
          <a:noFill/>
        </p:spPr>
      </p:pic>
      <p:pic>
        <p:nvPicPr>
          <p:cNvPr id="31787" name="Picture 43" descr="zara"/>
          <p:cNvPicPr>
            <a:picLocks noChangeAspect="1" noChangeArrowheads="1"/>
          </p:cNvPicPr>
          <p:nvPr/>
        </p:nvPicPr>
        <p:blipFill>
          <a:blip r:embed="rId7"/>
          <a:srcRect/>
          <a:stretch>
            <a:fillRect/>
          </a:stretch>
        </p:blipFill>
        <p:spPr bwMode="auto">
          <a:xfrm>
            <a:off x="3348038" y="3429000"/>
            <a:ext cx="1084262" cy="1511300"/>
          </a:xfrm>
          <a:prstGeom prst="rect">
            <a:avLst/>
          </a:prstGeom>
          <a:noFill/>
        </p:spPr>
      </p:pic>
      <p:pic>
        <p:nvPicPr>
          <p:cNvPr id="31789" name="Picture 45" descr="eug"/>
          <p:cNvPicPr>
            <a:picLocks noChangeAspect="1" noChangeArrowheads="1"/>
          </p:cNvPicPr>
          <p:nvPr/>
        </p:nvPicPr>
        <p:blipFill>
          <a:blip r:embed="rId8"/>
          <a:srcRect/>
          <a:stretch>
            <a:fillRect/>
          </a:stretch>
        </p:blipFill>
        <p:spPr bwMode="auto">
          <a:xfrm>
            <a:off x="4787900" y="3429000"/>
            <a:ext cx="1193800" cy="15113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ltLang="zh-TW">
                <a:ea typeface="新細明體" pitchFamily="18" charset="-120"/>
              </a:rPr>
              <a:t>Festivals</a:t>
            </a:r>
          </a:p>
        </p:txBody>
      </p:sp>
      <p:sp>
        <p:nvSpPr>
          <p:cNvPr id="21507" name="Rectangle 3"/>
          <p:cNvSpPr>
            <a:spLocks noGrp="1" noChangeArrowheads="1"/>
          </p:cNvSpPr>
          <p:nvPr>
            <p:ph type="body" sz="half" idx="1"/>
          </p:nvPr>
        </p:nvSpPr>
        <p:spPr>
          <a:xfrm>
            <a:off x="457200" y="1600200"/>
            <a:ext cx="8291513" cy="4205288"/>
          </a:xfrm>
        </p:spPr>
        <p:txBody>
          <a:bodyPr/>
          <a:lstStyle/>
          <a:p>
            <a:r>
              <a:rPr lang="en-US" altLang="zh-TW" sz="2800">
                <a:ea typeface="新細明體" pitchFamily="18" charset="-120"/>
              </a:rPr>
              <a:t>May Day Celebrations: Maypole Dancing</a:t>
            </a:r>
          </a:p>
          <a:p>
            <a:pPr lvl="1"/>
            <a:r>
              <a:rPr lang="en-US" altLang="zh-TW" sz="2400">
                <a:ea typeface="新細明體" pitchFamily="18" charset="-120"/>
              </a:rPr>
              <a:t>Origin: the Roman festival of Flora, goddess of fruit and flowers </a:t>
            </a:r>
          </a:p>
          <a:p>
            <a:pPr lvl="1"/>
            <a:r>
              <a:rPr lang="en-US" altLang="zh-TW" sz="2400">
                <a:ea typeface="新細明體" pitchFamily="18" charset="-120"/>
              </a:rPr>
              <a:t>Celebrate the coming of summer after a long winter</a:t>
            </a:r>
          </a:p>
          <a:p>
            <a:pPr lvl="1"/>
            <a:r>
              <a:rPr lang="en-US" altLang="zh-TW" sz="2400">
                <a:ea typeface="新細明體" pitchFamily="18" charset="-120"/>
              </a:rPr>
              <a:t>A time for love and romance</a:t>
            </a:r>
          </a:p>
        </p:txBody>
      </p:sp>
      <p:pic>
        <p:nvPicPr>
          <p:cNvPr id="21518" name="Picture 14" descr="maypole"/>
          <p:cNvPicPr>
            <a:picLocks noGrp="1" noChangeAspect="1" noChangeArrowheads="1"/>
          </p:cNvPicPr>
          <p:nvPr>
            <p:ph sz="half" idx="2"/>
          </p:nvPr>
        </p:nvPicPr>
        <p:blipFill>
          <a:blip r:embed="rId2"/>
          <a:srcRect/>
          <a:stretch>
            <a:fillRect/>
          </a:stretch>
        </p:blipFill>
        <p:spPr>
          <a:xfrm>
            <a:off x="3132138" y="3933825"/>
            <a:ext cx="3168650" cy="2381250"/>
          </a:xfrm>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ltLang="zh-TW">
                <a:ea typeface="新細明體" pitchFamily="18" charset="-120"/>
              </a:rPr>
              <a:t>Etiquette in England</a:t>
            </a:r>
          </a:p>
        </p:txBody>
      </p:sp>
      <p:sp>
        <p:nvSpPr>
          <p:cNvPr id="28675" name="Rectangle 3"/>
          <p:cNvSpPr>
            <a:spLocks noGrp="1" noChangeArrowheads="1"/>
          </p:cNvSpPr>
          <p:nvPr>
            <p:ph type="body" idx="1"/>
          </p:nvPr>
        </p:nvSpPr>
        <p:spPr>
          <a:xfrm>
            <a:off x="468313" y="1196975"/>
            <a:ext cx="8229600" cy="4924425"/>
          </a:xfrm>
        </p:spPr>
        <p:txBody>
          <a:bodyPr/>
          <a:lstStyle/>
          <a:p>
            <a:pPr>
              <a:lnSpc>
                <a:spcPct val="90000"/>
              </a:lnSpc>
            </a:pPr>
            <a:r>
              <a:rPr lang="en-US" altLang="zh-TW" sz="2800">
                <a:ea typeface="新細明體" pitchFamily="18" charset="-120"/>
              </a:rPr>
              <a:t>Do:</a:t>
            </a:r>
          </a:p>
          <a:p>
            <a:pPr lvl="1">
              <a:lnSpc>
                <a:spcPct val="90000"/>
              </a:lnSpc>
            </a:pPr>
            <a:r>
              <a:rPr lang="en-US" altLang="zh-TW" sz="2400">
                <a:ea typeface="新細明體" pitchFamily="18" charset="-120"/>
              </a:rPr>
              <a:t>Stand in line</a:t>
            </a:r>
          </a:p>
          <a:p>
            <a:pPr lvl="1">
              <a:lnSpc>
                <a:spcPct val="90000"/>
              </a:lnSpc>
            </a:pPr>
            <a:r>
              <a:rPr lang="en-US" altLang="zh-TW" sz="2400">
                <a:ea typeface="新細明體" pitchFamily="18" charset="-120"/>
              </a:rPr>
              <a:t>Take off your hat when indoors</a:t>
            </a:r>
          </a:p>
          <a:p>
            <a:pPr lvl="1">
              <a:lnSpc>
                <a:spcPct val="90000"/>
              </a:lnSpc>
            </a:pPr>
            <a:r>
              <a:rPr lang="en-US" altLang="zh-TW" sz="2400">
                <a:ea typeface="新細明體" pitchFamily="18" charset="-120"/>
              </a:rPr>
              <a:t>Cover your mouth when yawning or coughing</a:t>
            </a:r>
          </a:p>
          <a:p>
            <a:pPr lvl="1">
              <a:lnSpc>
                <a:spcPct val="90000"/>
              </a:lnSpc>
            </a:pPr>
            <a:r>
              <a:rPr lang="en-US" altLang="zh-TW" sz="2400">
                <a:ea typeface="新細明體" pitchFamily="18" charset="-120"/>
              </a:rPr>
              <a:t>Shake hands</a:t>
            </a:r>
          </a:p>
          <a:p>
            <a:pPr lvl="1">
              <a:lnSpc>
                <a:spcPct val="90000"/>
              </a:lnSpc>
            </a:pPr>
            <a:r>
              <a:rPr lang="en-US" altLang="zh-TW" sz="2400">
                <a:ea typeface="新細明體" pitchFamily="18" charset="-120"/>
              </a:rPr>
              <a:t>Drive on the left side of the road</a:t>
            </a:r>
          </a:p>
          <a:p>
            <a:pPr>
              <a:lnSpc>
                <a:spcPct val="90000"/>
              </a:lnSpc>
            </a:pPr>
            <a:r>
              <a:rPr lang="en-US" altLang="zh-TW" sz="2800">
                <a:ea typeface="新細明體" pitchFamily="18" charset="-120"/>
              </a:rPr>
              <a:t>Don’ts:</a:t>
            </a:r>
          </a:p>
          <a:p>
            <a:pPr lvl="1">
              <a:lnSpc>
                <a:spcPct val="90000"/>
              </a:lnSpc>
            </a:pPr>
            <a:r>
              <a:rPr lang="en-US" altLang="zh-TW" sz="2400">
                <a:ea typeface="新細明體" pitchFamily="18" charset="-120"/>
              </a:rPr>
              <a:t>Greet people with a kiss unless it’s family or close friends</a:t>
            </a:r>
          </a:p>
          <a:p>
            <a:pPr lvl="1">
              <a:lnSpc>
                <a:spcPct val="90000"/>
              </a:lnSpc>
            </a:pPr>
            <a:r>
              <a:rPr lang="en-US" altLang="zh-TW" sz="2400">
                <a:ea typeface="新細明體" pitchFamily="18" charset="-120"/>
              </a:rPr>
              <a:t>Talk loudly in public</a:t>
            </a:r>
          </a:p>
          <a:p>
            <a:pPr lvl="1">
              <a:lnSpc>
                <a:spcPct val="90000"/>
              </a:lnSpc>
            </a:pPr>
            <a:r>
              <a:rPr lang="en-US" altLang="zh-TW" sz="2400">
                <a:ea typeface="新細明體" pitchFamily="18" charset="-120"/>
              </a:rPr>
              <a:t>Stare at others</a:t>
            </a:r>
          </a:p>
          <a:p>
            <a:pPr lvl="1">
              <a:lnSpc>
                <a:spcPct val="90000"/>
              </a:lnSpc>
            </a:pPr>
            <a:r>
              <a:rPr lang="en-US" altLang="zh-TW" sz="2400">
                <a:ea typeface="新細明體" pitchFamily="18" charset="-120"/>
              </a:rPr>
              <a:t>Ask personal and intimate questions</a:t>
            </a:r>
          </a:p>
        </p:txBody>
      </p:sp>
    </p:spTree>
  </p:cSld>
  <p:clrMapOvr>
    <a:masterClrMapping/>
  </p:clrMapOvr>
</p:sld>
</file>

<file path=ppt/theme/theme1.xml><?xml version="1.0" encoding="utf-8"?>
<a:theme xmlns:a="http://schemas.openxmlformats.org/drawingml/2006/main" name="Default Design">
  <a:themeElements>
    <a:clrScheme name="">
      <a:dk1>
        <a:srgbClr val="CCCCCC"/>
      </a:dk1>
      <a:lt1>
        <a:srgbClr val="FFFFFF"/>
      </a:lt1>
      <a:dk2>
        <a:srgbClr val="FFFFFF"/>
      </a:dk2>
      <a:lt2>
        <a:srgbClr val="666666"/>
      </a:lt2>
      <a:accent1>
        <a:srgbClr val="66CCFF"/>
      </a:accent1>
      <a:accent2>
        <a:srgbClr val="CCCCCC"/>
      </a:accent2>
      <a:accent3>
        <a:srgbClr val="FFFFFF"/>
      </a:accent3>
      <a:accent4>
        <a:srgbClr val="AEAEAE"/>
      </a:accent4>
      <a:accent5>
        <a:srgbClr val="B8E2FF"/>
      </a:accent5>
      <a:accent6>
        <a:srgbClr val="B9B9B9"/>
      </a:accent6>
      <a:hlink>
        <a:srgbClr val="666666"/>
      </a:hlink>
      <a:folHlink>
        <a:srgbClr val="333333"/>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Dirt</Template>
  <TotalTime>196</TotalTime>
  <Words>820</Words>
  <Application>Microsoft PowerPoint</Application>
  <PresentationFormat>Presentación en pantalla (4:3)</PresentationFormat>
  <Paragraphs>139</Paragraphs>
  <Slides>15</Slides>
  <Notes>0</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Default Design</vt:lpstr>
      <vt:lpstr>British Culture </vt:lpstr>
      <vt:lpstr>Questions for Thought</vt:lpstr>
      <vt:lpstr>National Identity</vt:lpstr>
      <vt:lpstr>England</vt:lpstr>
      <vt:lpstr>Monarchy</vt:lpstr>
      <vt:lpstr>Diapositiva 6</vt:lpstr>
      <vt:lpstr>Diapositiva 7</vt:lpstr>
      <vt:lpstr>Festivals</vt:lpstr>
      <vt:lpstr>Etiquette in England</vt:lpstr>
      <vt:lpstr>Tea Customs</vt:lpstr>
      <vt:lpstr>Food</vt:lpstr>
      <vt:lpstr>Sports</vt:lpstr>
      <vt:lpstr>Superstitions</vt:lpstr>
      <vt:lpstr>Vocabulary</vt:lpstr>
      <vt:lpstr>Reference</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British Culture</dc:title>
  <dc:creator>Cathy</dc:creator>
  <cp:lastModifiedBy>WIN uE10</cp:lastModifiedBy>
  <cp:revision>22</cp:revision>
  <dcterms:created xsi:type="dcterms:W3CDTF">2007-11-01T06:45:25Z</dcterms:created>
  <dcterms:modified xsi:type="dcterms:W3CDTF">2015-02-12T08:41:23Z</dcterms:modified>
</cp:coreProperties>
</file>